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5" name="Shape 23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ctr" defTabSz="1285875" latinLnBrk="0">
      <a:defRPr sz="1600">
        <a:latin typeface="+mj-lt"/>
        <a:ea typeface="+mj-ea"/>
        <a:cs typeface="+mj-cs"/>
        <a:sym typeface="Helvetica Neue Light"/>
      </a:defRPr>
    </a:lvl1pPr>
    <a:lvl2pPr indent="228600" algn="ctr" defTabSz="1285875" latinLnBrk="0">
      <a:defRPr sz="1600">
        <a:latin typeface="+mj-lt"/>
        <a:ea typeface="+mj-ea"/>
        <a:cs typeface="+mj-cs"/>
        <a:sym typeface="Helvetica Neue Light"/>
      </a:defRPr>
    </a:lvl2pPr>
    <a:lvl3pPr indent="457200" algn="ctr" defTabSz="1285875" latinLnBrk="0">
      <a:defRPr sz="1600">
        <a:latin typeface="+mj-lt"/>
        <a:ea typeface="+mj-ea"/>
        <a:cs typeface="+mj-cs"/>
        <a:sym typeface="Helvetica Neue Light"/>
      </a:defRPr>
    </a:lvl3pPr>
    <a:lvl4pPr indent="685800" algn="ctr" defTabSz="1285875" latinLnBrk="0">
      <a:defRPr sz="1600">
        <a:latin typeface="+mj-lt"/>
        <a:ea typeface="+mj-ea"/>
        <a:cs typeface="+mj-cs"/>
        <a:sym typeface="Helvetica Neue Light"/>
      </a:defRPr>
    </a:lvl4pPr>
    <a:lvl5pPr indent="914400" algn="ctr" defTabSz="1285875" latinLnBrk="0">
      <a:defRPr sz="1600">
        <a:latin typeface="+mj-lt"/>
        <a:ea typeface="+mj-ea"/>
        <a:cs typeface="+mj-cs"/>
        <a:sym typeface="Helvetica Neue Light"/>
      </a:defRPr>
    </a:lvl5pPr>
    <a:lvl6pPr indent="1143000" algn="ctr" defTabSz="1285875" latinLnBrk="0">
      <a:defRPr sz="1600">
        <a:latin typeface="+mj-lt"/>
        <a:ea typeface="+mj-ea"/>
        <a:cs typeface="+mj-cs"/>
        <a:sym typeface="Helvetica Neue Light"/>
      </a:defRPr>
    </a:lvl6pPr>
    <a:lvl7pPr indent="1371600" algn="ctr" defTabSz="1285875" latinLnBrk="0">
      <a:defRPr sz="1600">
        <a:latin typeface="+mj-lt"/>
        <a:ea typeface="+mj-ea"/>
        <a:cs typeface="+mj-cs"/>
        <a:sym typeface="Helvetica Neue Light"/>
      </a:defRPr>
    </a:lvl7pPr>
    <a:lvl8pPr indent="1600200" algn="ctr" defTabSz="1285875" latinLnBrk="0">
      <a:defRPr sz="1600">
        <a:latin typeface="+mj-lt"/>
        <a:ea typeface="+mj-ea"/>
        <a:cs typeface="+mj-cs"/>
        <a:sym typeface="Helvetica Neue Light"/>
      </a:defRPr>
    </a:lvl8pPr>
    <a:lvl9pPr indent="1828800" algn="ctr" defTabSz="1285875" latinLnBrk="0">
      <a:defRPr sz="1600">
        <a:latin typeface="+mj-lt"/>
        <a:ea typeface="+mj-ea"/>
        <a:cs typeface="+mj-cs"/>
        <a:sym typeface="Helvetica Neue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it.ie" TargetMode="Externa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/Relationships>
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8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5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6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7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lnSpc>
                <a:spcPct val="120000"/>
              </a:lnSpc>
              <a:defRPr sz="2800"/>
            </a:lvl1pPr>
            <a:lvl2pPr indent="457200" defTabSz="1285875">
              <a:lnSpc>
                <a:spcPct val="120000"/>
              </a:lnSpc>
              <a:defRPr sz="2800"/>
            </a:lvl2pPr>
            <a:lvl3pPr indent="914400" defTabSz="1285875">
              <a:lnSpc>
                <a:spcPct val="120000"/>
              </a:lnSpc>
              <a:defRPr sz="2800"/>
            </a:lvl3pPr>
            <a:lvl4pPr indent="1371600" defTabSz="1285875">
              <a:lnSpc>
                <a:spcPct val="120000"/>
              </a:lnSpc>
              <a:defRPr sz="2800"/>
            </a:lvl4pPr>
            <a:lvl5pPr indent="1828800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6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66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67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68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70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9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0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0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1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19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120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2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3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3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40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1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14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50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5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67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168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9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1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7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17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8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9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8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83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84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85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16138921" y="3330773"/>
            <a:ext cx="3946923" cy="6116837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sz="half" idx="1"/>
          </p:nvPr>
        </p:nvSpPr>
        <p:spPr>
          <a:xfrm>
            <a:off x="4298156" y="3330773"/>
            <a:ext cx="11626454" cy="6116837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Line"/>
          <p:cNvSpPr/>
          <p:nvPr/>
        </p:nvSpPr>
        <p:spPr>
          <a:xfrm flipH="1">
            <a:off x="12193785" y="2536031"/>
            <a:ext cx="1" cy="6072188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199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200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0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1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1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20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29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230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3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40" name="Body Level One…"/>
          <p:cNvSpPr txBox="1"/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4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50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1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25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6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26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77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78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9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2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8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8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29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00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09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10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1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2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2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30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39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340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4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50" name="Body Level One…"/>
          <p:cNvSpPr txBox="1"/>
          <p:nvPr>
            <p:ph type="body" sz="quarter" idx="1"/>
          </p:nvPr>
        </p:nvSpPr>
        <p:spPr>
          <a:xfrm>
            <a:off x="14817328" y="3268265"/>
            <a:ext cx="2750344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5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60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1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36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7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37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87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388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9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39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7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39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39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0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10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419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20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2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101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38" name="Body Level One…"/>
          <p:cNvSpPr txBox="1"/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447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56" name="Body Level One…"/>
          <p:cNvSpPr txBox="1"/>
          <p:nvPr>
            <p:ph type="body" sz="half" idx="1"/>
          </p:nvPr>
        </p:nvSpPr>
        <p:spPr>
          <a:xfrm>
            <a:off x="3851671" y="1214437"/>
            <a:ext cx="8233173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65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6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101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46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47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90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1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49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00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1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101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10" name="Body Level One…"/>
          <p:cNvSpPr txBox="1"/>
          <p:nvPr>
            <p:ph type="body" idx="1"/>
          </p:nvPr>
        </p:nvSpPr>
        <p:spPr>
          <a:xfrm>
            <a:off x="3851671" y="1214437"/>
            <a:ext cx="16680658" cy="11287126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Title Text"/>
          <p:cNvSpPr txBox="1"/>
          <p:nvPr>
            <p:ph type="title"/>
          </p:nvPr>
        </p:nvSpPr>
        <p:spPr>
          <a:xfrm>
            <a:off x="16362164" y="549175"/>
            <a:ext cx="4170165" cy="11952388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19" name="Body Level One…"/>
          <p:cNvSpPr txBox="1"/>
          <p:nvPr>
            <p:ph type="body" idx="1"/>
          </p:nvPr>
        </p:nvSpPr>
        <p:spPr>
          <a:xfrm>
            <a:off x="3851671" y="549175"/>
            <a:ext cx="12296181" cy="1195238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101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2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2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3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39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48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549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5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59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6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69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0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57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79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5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7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28" name="Body Level One…"/>
          <p:cNvSpPr txBox="1"/>
          <p:nvPr>
            <p:ph type="body" sz="quarter" idx="1"/>
          </p:nvPr>
        </p:nvSpPr>
        <p:spPr>
          <a:xfrm>
            <a:off x="3851671" y="7054453"/>
            <a:ext cx="8233173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8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596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97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8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5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07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608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09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1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19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628" name="Title Text"/>
          <p:cNvSpPr txBox="1"/>
          <p:nvPr>
            <p:ph type="title"/>
          </p:nvPr>
        </p:nvSpPr>
        <p:spPr>
          <a:xfrm>
            <a:off x="16362164" y="464343"/>
            <a:ext cx="4170165" cy="1178718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29" name="Body Level One…"/>
          <p:cNvSpPr txBox="1"/>
          <p:nvPr>
            <p:ph type="body" idx="1"/>
          </p:nvPr>
        </p:nvSpPr>
        <p:spPr>
          <a:xfrm>
            <a:off x="3851671" y="464343"/>
            <a:ext cx="12296181" cy="11787189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3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47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656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65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667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957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965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3410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74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5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67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3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68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69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636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779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9202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647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70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70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19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Title Text"/>
          <p:cNvSpPr txBox="1"/>
          <p:nvPr>
            <p:ph type="title"/>
          </p:nvPr>
        </p:nvSpPr>
        <p:spPr>
          <a:xfrm>
            <a:off x="16306355" y="549175"/>
            <a:ext cx="4114353" cy="11702357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28" name="Body Level One…"/>
          <p:cNvSpPr txBox="1"/>
          <p:nvPr>
            <p:ph type="body" idx="1"/>
          </p:nvPr>
        </p:nvSpPr>
        <p:spPr>
          <a:xfrm>
            <a:off x="3963292" y="549175"/>
            <a:ext cx="12128750" cy="11702357"/>
          </a:xfrm>
          <a:prstGeom prst="rect">
            <a:avLst/>
          </a:prstGeom>
        </p:spPr>
        <p:txBody>
          <a:bodyPr lIns="64293" tIns="64293" rIns="64293" bIns="64293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813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58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7027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147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3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3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47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48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5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75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67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68" name="Body Level One…"/>
          <p:cNvSpPr txBox="1"/>
          <p:nvPr>
            <p:ph type="body" sz="quarter" idx="1"/>
          </p:nvPr>
        </p:nvSpPr>
        <p:spPr>
          <a:xfrm>
            <a:off x="3851671" y="7054453"/>
            <a:ext cx="3464720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48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7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7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178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88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7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79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0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0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180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1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1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1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27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28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Line"/>
          <p:cNvSpPr/>
          <p:nvPr/>
        </p:nvSpPr>
        <p:spPr>
          <a:xfrm>
            <a:off x="3958828" y="6679406"/>
            <a:ext cx="6864698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37" name="Title Text"/>
          <p:cNvSpPr txBox="1"/>
          <p:nvPr>
            <p:ph type="title"/>
          </p:nvPr>
        </p:nvSpPr>
        <p:spPr>
          <a:xfrm>
            <a:off x="9209484" y="1857375"/>
            <a:ext cx="1785938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838" name="Body Level One…"/>
          <p:cNvSpPr txBox="1"/>
          <p:nvPr>
            <p:ph type="body" sz="quarter" idx="1"/>
          </p:nvPr>
        </p:nvSpPr>
        <p:spPr>
          <a:xfrm>
            <a:off x="3851671" y="1857375"/>
            <a:ext cx="514350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4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4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84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58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5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86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69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7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87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80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8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88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91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892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893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4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89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0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0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0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13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1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22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23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924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5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92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34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35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936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37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46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4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4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Line"/>
          <p:cNvSpPr/>
          <p:nvPr/>
        </p:nvSpPr>
        <p:spPr>
          <a:xfrm flipH="1">
            <a:off x="12171908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57" name="Line"/>
          <p:cNvSpPr/>
          <p:nvPr/>
        </p:nvSpPr>
        <p:spPr>
          <a:xfrm>
            <a:off x="12171908" y="6295429"/>
            <a:ext cx="8431858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958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959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6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64293" tIns="64293" rIns="64293" bIns="64293"/>
          <a:lstStyle>
            <a:lvl1pPr defTabSz="1285875">
              <a:defRPr sz="3600">
                <a:solidFill>
                  <a:srgbClr val="606060"/>
                </a:solidFill>
              </a:defRPr>
            </a:lvl1pPr>
            <a:lvl2pPr indent="457200" defTabSz="1285875">
              <a:defRPr sz="3600">
                <a:solidFill>
                  <a:srgbClr val="606060"/>
                </a:solidFill>
              </a:defRPr>
            </a:lvl2pPr>
            <a:lvl3pPr indent="914400" defTabSz="1285875">
              <a:defRPr sz="3600">
                <a:solidFill>
                  <a:srgbClr val="606060"/>
                </a:solidFill>
              </a:defRPr>
            </a:lvl3pPr>
            <a:lvl4pPr indent="1371600" defTabSz="1285875">
              <a:defRPr sz="3600">
                <a:solidFill>
                  <a:srgbClr val="606060"/>
                </a:solidFill>
              </a:defRPr>
            </a:lvl4pPr>
            <a:lvl5pPr indent="1828800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77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6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6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1986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sz="2800">
                <a:solidFill>
                  <a:srgbClr val="606060"/>
                </a:solidFill>
              </a:defRPr>
            </a:lvl1pPr>
            <a:lvl2pPr indent="457200" algn="l" defTabSz="1285875">
              <a:defRPr sz="2800">
                <a:solidFill>
                  <a:srgbClr val="606060"/>
                </a:solidFill>
              </a:defRPr>
            </a:lvl2pPr>
            <a:lvl3pPr indent="914400" algn="l" defTabSz="1285875">
              <a:defRPr sz="2800">
                <a:solidFill>
                  <a:srgbClr val="606060"/>
                </a:solidFill>
              </a:defRPr>
            </a:lvl3pPr>
            <a:lvl4pPr indent="1371600" algn="l" defTabSz="1285875">
              <a:defRPr sz="2800">
                <a:solidFill>
                  <a:srgbClr val="606060"/>
                </a:solidFill>
              </a:defRPr>
            </a:lvl4pPr>
            <a:lvl5pPr indent="1828800" algn="l" defTabSz="1285875"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1995" name="Body Level One…"/>
          <p:cNvSpPr txBox="1"/>
          <p:nvPr>
            <p:ph type="body" sz="half" idx="1"/>
          </p:nvPr>
        </p:nvSpPr>
        <p:spPr>
          <a:xfrm>
            <a:off x="3963292" y="3201292"/>
            <a:ext cx="8121552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800">
                <a:solidFill>
                  <a:srgbClr val="606060"/>
                </a:solidFill>
              </a:defRPr>
            </a:lvl1pPr>
            <a:lvl2pPr marL="482203" indent="-25003" algn="l" defTabSz="1285875">
              <a:defRPr sz="3800">
                <a:solidFill>
                  <a:srgbClr val="606060"/>
                </a:solidFill>
              </a:defRPr>
            </a:lvl2pPr>
            <a:lvl3pPr marL="482203" indent="432196" algn="l" defTabSz="1285875">
              <a:defRPr sz="3800">
                <a:solidFill>
                  <a:srgbClr val="606060"/>
                </a:solidFill>
              </a:defRPr>
            </a:lvl3pPr>
            <a:lvl4pPr marL="482203" indent="889396" algn="l" defTabSz="1285875">
              <a:defRPr sz="3800">
                <a:solidFill>
                  <a:srgbClr val="606060"/>
                </a:solidFill>
              </a:defRPr>
            </a:lvl4pPr>
            <a:lvl5pPr marL="482203" indent="1346596" algn="l" defTabSz="1285875"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04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64293" tIns="64293" rIns="64293" bIns="64293" anchor="b"/>
          <a:lstStyle>
            <a:lvl1pPr algn="l" defTabSz="1285875"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5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64293" tIns="64293" rIns="64293" bIns="64293" anchor="b"/>
          <a:lstStyle/>
          <a:p>
            <a:pPr algn="l" defTabSz="1285875"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200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1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02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4400">
                <a:solidFill>
                  <a:srgbClr val="606060"/>
                </a:solidFill>
              </a:defRPr>
            </a:lvl1pPr>
            <a:lvl2pPr marL="482203" indent="-25003" algn="l" defTabSz="1285875">
              <a:defRPr sz="4400">
                <a:solidFill>
                  <a:srgbClr val="606060"/>
                </a:solidFill>
              </a:defRPr>
            </a:lvl2pPr>
            <a:lvl3pPr marL="482203" indent="432196" algn="l" defTabSz="1285875">
              <a:defRPr sz="4400">
                <a:solidFill>
                  <a:srgbClr val="606060"/>
                </a:solidFill>
              </a:defRPr>
            </a:lvl3pPr>
            <a:lvl4pPr marL="482203" indent="889396" algn="l" defTabSz="1285875">
              <a:defRPr sz="4400">
                <a:solidFill>
                  <a:srgbClr val="606060"/>
                </a:solidFill>
              </a:defRPr>
            </a:lvl4pPr>
            <a:lvl5pPr marL="482203" indent="1346596" algn="l" defTabSz="1285875"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64293" tIns="64293" rIns="64293" bIns="64293"/>
          <a:lstStyle/>
          <a:p>
            <a:pPr algn="l" defTabSz="1285875"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20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03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4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49" name="Body Level One…"/>
          <p:cNvSpPr txBox="1"/>
          <p:nvPr>
            <p:ph type="body" idx="1"/>
          </p:nvPr>
        </p:nvSpPr>
        <p:spPr>
          <a:xfrm>
            <a:off x="3963292" y="3201292"/>
            <a:ext cx="16457416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Text"/>
          <p:cNvSpPr txBox="1"/>
          <p:nvPr>
            <p:ph type="title"/>
          </p:nvPr>
        </p:nvSpPr>
        <p:spPr>
          <a:xfrm>
            <a:off x="16362164" y="3201292"/>
            <a:ext cx="4170165" cy="905024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58" name="Body Level One…"/>
          <p:cNvSpPr txBox="1"/>
          <p:nvPr>
            <p:ph type="body" sz="half" idx="1"/>
          </p:nvPr>
        </p:nvSpPr>
        <p:spPr>
          <a:xfrm>
            <a:off x="3851671" y="3201292"/>
            <a:ext cx="12296181" cy="9050240"/>
          </a:xfrm>
          <a:prstGeom prst="rect">
            <a:avLst/>
          </a:prstGeom>
        </p:spPr>
        <p:txBody>
          <a:bodyPr lIns="64293" tIns="64293" rIns="64293" bIns="64293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6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6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3600">
                <a:solidFill>
                  <a:srgbClr val="999999"/>
                </a:solidFill>
              </a:defRPr>
            </a:lvl1pPr>
            <a:lvl2pPr indent="457200" defTabSz="1285875">
              <a:defRPr sz="3600">
                <a:solidFill>
                  <a:srgbClr val="999999"/>
                </a:solidFill>
              </a:defRPr>
            </a:lvl2pPr>
            <a:lvl3pPr indent="914400" defTabSz="1285875">
              <a:defRPr sz="3600">
                <a:solidFill>
                  <a:srgbClr val="999999"/>
                </a:solidFill>
              </a:defRPr>
            </a:lvl3pPr>
            <a:lvl4pPr indent="1371600" defTabSz="1285875">
              <a:defRPr sz="3600">
                <a:solidFill>
                  <a:srgbClr val="999999"/>
                </a:solidFill>
              </a:defRPr>
            </a:lvl4pPr>
            <a:lvl5pPr indent="1828800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9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33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30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31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32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2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34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8289726" y="6661546"/>
            <a:ext cx="8126017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2800"/>
            </a:lvl1pPr>
            <a:lvl2pPr marL="482203" indent="-25003" algn="l" defTabSz="1285875">
              <a:lnSpc>
                <a:spcPct val="120000"/>
              </a:lnSpc>
              <a:defRPr sz="2800"/>
            </a:lvl2pPr>
            <a:lvl3pPr marL="482203" indent="432196" algn="l" defTabSz="1285875">
              <a:lnSpc>
                <a:spcPct val="120000"/>
              </a:lnSpc>
              <a:defRPr sz="2800"/>
            </a:lvl3pPr>
            <a:lvl4pPr marL="482203" indent="889396" algn="l" defTabSz="1285875">
              <a:lnSpc>
                <a:spcPct val="120000"/>
              </a:lnSpc>
              <a:defRPr sz="2800"/>
            </a:lvl4pPr>
            <a:lvl5pPr marL="482203" indent="1346596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7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7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606060"/>
                </a:solidFill>
              </a:defRPr>
            </a:lvl1pPr>
            <a:lvl2pPr indent="457200" algn="l" defTabSz="1285875">
              <a:defRPr sz="1800">
                <a:solidFill>
                  <a:srgbClr val="606060"/>
                </a:solidFill>
              </a:defRPr>
            </a:lvl2pPr>
            <a:lvl3pPr indent="914400" algn="l" defTabSz="1285875">
              <a:defRPr sz="1800">
                <a:solidFill>
                  <a:srgbClr val="606060"/>
                </a:solidFill>
              </a:defRPr>
            </a:lvl3pPr>
            <a:lvl4pPr indent="1371600" algn="l" defTabSz="1285875">
              <a:defRPr sz="1800">
                <a:solidFill>
                  <a:srgbClr val="606060"/>
                </a:solidFill>
              </a:defRPr>
            </a:lvl4pPr>
            <a:lvl5pPr indent="1828800" algn="l" defTabSz="1285875"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7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7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8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208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rgbClr val="999999"/>
                </a:solidFill>
              </a:defRPr>
            </a:lvl1pPr>
            <a:lvl2pPr indent="457200" algn="l" defTabSz="1285875">
              <a:defRPr sz="2800">
                <a:solidFill>
                  <a:srgbClr val="999999"/>
                </a:solidFill>
              </a:defRPr>
            </a:lvl2pPr>
            <a:lvl3pPr indent="914400" algn="l" defTabSz="1285875">
              <a:defRPr sz="2800">
                <a:solidFill>
                  <a:srgbClr val="999999"/>
                </a:solidFill>
              </a:defRPr>
            </a:lvl3pPr>
            <a:lvl4pPr indent="1371600" algn="l" defTabSz="1285875">
              <a:defRPr sz="2800">
                <a:solidFill>
                  <a:srgbClr val="999999"/>
                </a:solidFill>
              </a:defRPr>
            </a:lvl4pPr>
            <a:lvl5pPr indent="1828800" algn="l" defTabSz="1285875">
              <a:defRPr sz="2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09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09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3375423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rgbClr val="999999"/>
                </a:solidFill>
              </a:defRPr>
            </a:lvl1pPr>
            <a:lvl2pPr marL="482203" indent="-25003" algn="l" defTabSz="1285875">
              <a:defRPr sz="3800">
                <a:solidFill>
                  <a:srgbClr val="999999"/>
                </a:solidFill>
              </a:defRPr>
            </a:lvl2pPr>
            <a:lvl3pPr marL="482203" indent="432196" algn="l" defTabSz="1285875">
              <a:defRPr sz="3800">
                <a:solidFill>
                  <a:srgbClr val="999999"/>
                </a:solidFill>
              </a:defRPr>
            </a:lvl3pPr>
            <a:lvl4pPr marL="482203" indent="889396" algn="l" defTabSz="1285875">
              <a:defRPr sz="3800">
                <a:solidFill>
                  <a:srgbClr val="999999"/>
                </a:solidFill>
              </a:defRPr>
            </a:lvl4pPr>
            <a:lvl5pPr marL="482203" indent="1346596" algn="l" defTabSz="1285875">
              <a:defRPr sz="3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0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0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rgbClr val="999999"/>
                </a:solidFill>
              </a:defRPr>
            </a:lvl1pPr>
            <a:lvl2pPr indent="457200" algn="l" defTabSz="1285875">
              <a:defRPr b="1" sz="3200">
                <a:solidFill>
                  <a:srgbClr val="999999"/>
                </a:solidFill>
              </a:defRPr>
            </a:lvl2pPr>
            <a:lvl3pPr indent="914400" algn="l" defTabSz="1285875">
              <a:defRPr b="1" sz="3200">
                <a:solidFill>
                  <a:srgbClr val="999999"/>
                </a:solidFill>
              </a:defRPr>
            </a:lvl3pPr>
            <a:lvl4pPr indent="1371600" algn="l" defTabSz="1285875">
              <a:defRPr b="1" sz="3200">
                <a:solidFill>
                  <a:srgbClr val="999999"/>
                </a:solidFill>
              </a:defRPr>
            </a:lvl4pPr>
            <a:lvl5pPr indent="1828800" algn="l" defTabSz="1285875">
              <a:defRPr b="1" sz="32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rgbClr val="999999"/>
                </a:solidFill>
              </a:defRPr>
            </a:pPr>
          </a:p>
        </p:txBody>
      </p:sp>
      <p:sp>
        <p:nvSpPr>
          <p:cNvPr id="211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18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2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3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13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rgbClr val="999999"/>
                </a:solidFill>
              </a:defRPr>
            </a:lvl1pPr>
            <a:lvl2pPr marL="482203" indent="-25003" algn="l" defTabSz="1285875">
              <a:defRPr sz="4400">
                <a:solidFill>
                  <a:srgbClr val="999999"/>
                </a:solidFill>
              </a:defRPr>
            </a:lvl2pPr>
            <a:lvl3pPr marL="482203" indent="432196" algn="l" defTabSz="1285875">
              <a:defRPr sz="4400">
                <a:solidFill>
                  <a:srgbClr val="999999"/>
                </a:solidFill>
              </a:defRPr>
            </a:lvl3pPr>
            <a:lvl4pPr marL="482203" indent="889396" algn="l" defTabSz="1285875">
              <a:defRPr sz="4400">
                <a:solidFill>
                  <a:srgbClr val="999999"/>
                </a:solidFill>
              </a:defRPr>
            </a:lvl4pPr>
            <a:lvl5pPr marL="482203" indent="1346596" algn="l" defTabSz="1285875">
              <a:defRPr sz="44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rgbClr val="999999"/>
                </a:solidFill>
              </a:defRPr>
            </a:pPr>
          </a:p>
        </p:txBody>
      </p:sp>
      <p:sp>
        <p:nvSpPr>
          <p:cNvPr id="213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4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14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4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rgbClr val="999999"/>
                </a:solidFill>
              </a:defRPr>
            </a:lvl1pPr>
            <a:lvl2pPr indent="457200" algn="l" defTabSz="1285875">
              <a:defRPr sz="1800">
                <a:solidFill>
                  <a:srgbClr val="999999"/>
                </a:solidFill>
              </a:defRPr>
            </a:lvl2pPr>
            <a:lvl3pPr indent="914400" algn="l" defTabSz="1285875">
              <a:defRPr sz="1800">
                <a:solidFill>
                  <a:srgbClr val="999999"/>
                </a:solidFill>
              </a:defRPr>
            </a:lvl3pPr>
            <a:lvl4pPr indent="1371600" algn="l" defTabSz="1285875">
              <a:defRPr sz="1800">
                <a:solidFill>
                  <a:srgbClr val="999999"/>
                </a:solidFill>
              </a:defRPr>
            </a:lvl4pPr>
            <a:lvl5pPr indent="1828800" algn="l" defTabSz="1285875">
              <a:defRPr sz="18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57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58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Line"/>
          <p:cNvSpPr/>
          <p:nvPr/>
        </p:nvSpPr>
        <p:spPr>
          <a:xfrm>
            <a:off x="13658253" y="11215687"/>
            <a:ext cx="1" cy="200025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67" name="Title Text"/>
          <p:cNvSpPr txBox="1"/>
          <p:nvPr>
            <p:ph type="title"/>
          </p:nvPr>
        </p:nvSpPr>
        <p:spPr>
          <a:xfrm>
            <a:off x="17045285" y="10947796"/>
            <a:ext cx="4004965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168" name="Body Level One…"/>
          <p:cNvSpPr txBox="1"/>
          <p:nvPr>
            <p:ph type="body" sz="quarter" idx="1"/>
          </p:nvPr>
        </p:nvSpPr>
        <p:spPr>
          <a:xfrm>
            <a:off x="5030390" y="10947796"/>
            <a:ext cx="11800583" cy="239315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999999"/>
                </a:solidFill>
              </a:defRPr>
            </a:lvl1pPr>
            <a:lvl2pPr marL="482203" indent="-25003" algn="l" defTabSz="1285875">
              <a:defRPr sz="3600">
                <a:solidFill>
                  <a:srgbClr val="999999"/>
                </a:solidFill>
              </a:defRPr>
            </a:lvl2pPr>
            <a:lvl3pPr marL="482203" indent="432196" algn="l" defTabSz="1285875">
              <a:defRPr sz="3600">
                <a:solidFill>
                  <a:srgbClr val="999999"/>
                </a:solidFill>
              </a:defRPr>
            </a:lvl3pPr>
            <a:lvl4pPr marL="482203" indent="889396" algn="l" defTabSz="1285875">
              <a:defRPr sz="3600">
                <a:solidFill>
                  <a:srgbClr val="999999"/>
                </a:solidFill>
              </a:defRPr>
            </a:lvl4pPr>
            <a:lvl5pPr marL="482203" indent="1346596" algn="l" defTabSz="1285875">
              <a:defRPr sz="3600">
                <a:solidFill>
                  <a:srgbClr val="99999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87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7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7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8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8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19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219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0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0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1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1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22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2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3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4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24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224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5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25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5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6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6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"/>
          <p:cNvSpPr/>
          <p:nvPr/>
        </p:nvSpPr>
        <p:spPr>
          <a:xfrm>
            <a:off x="3958828" y="6679406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97" name="Title Text"/>
          <p:cNvSpPr txBox="1"/>
          <p:nvPr>
            <p:ph type="title"/>
          </p:nvPr>
        </p:nvSpPr>
        <p:spPr>
          <a:xfrm>
            <a:off x="16362164" y="1857375"/>
            <a:ext cx="4170165" cy="966192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98" name="Body Level One…"/>
          <p:cNvSpPr txBox="1"/>
          <p:nvPr>
            <p:ph type="body" sz="half" idx="1"/>
          </p:nvPr>
        </p:nvSpPr>
        <p:spPr>
          <a:xfrm>
            <a:off x="3851671" y="1857375"/>
            <a:ext cx="12296181" cy="966192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600">
                <a:solidFill>
                  <a:srgbClr val="606060"/>
                </a:solidFill>
              </a:defRPr>
            </a:lvl1pPr>
            <a:lvl2pPr marL="482203" indent="-25003" algn="l" defTabSz="1285875">
              <a:defRPr sz="3600">
                <a:solidFill>
                  <a:srgbClr val="606060"/>
                </a:solidFill>
              </a:defRPr>
            </a:lvl2pPr>
            <a:lvl3pPr marL="482203" indent="432196" algn="l" defTabSz="1285875">
              <a:defRPr sz="3600">
                <a:solidFill>
                  <a:srgbClr val="606060"/>
                </a:solidFill>
              </a:defRPr>
            </a:lvl3pPr>
            <a:lvl4pPr marL="482203" indent="889396" algn="l" defTabSz="1285875">
              <a:defRPr sz="3600">
                <a:solidFill>
                  <a:srgbClr val="606060"/>
                </a:solidFill>
              </a:defRPr>
            </a:lvl4pPr>
            <a:lvl5pPr marL="482203" indent="1346596" algn="l" defTabSz="1285875"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Line"/>
          <p:cNvSpPr/>
          <p:nvPr/>
        </p:nvSpPr>
        <p:spPr>
          <a:xfrm flipH="1">
            <a:off x="9278691" y="2500312"/>
            <a:ext cx="2231" cy="7108032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27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7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Line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87" name="Title Text"/>
          <p:cNvSpPr txBox="1"/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2288" name="Body Level One…"/>
          <p:cNvSpPr txBox="1"/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600">
                <a:solidFill>
                  <a:srgbClr val="747474"/>
                </a:solidFill>
              </a:defRPr>
            </a:lvl1pPr>
            <a:lvl2pPr indent="228600" algn="l" defTabSz="821531">
              <a:defRPr sz="3600">
                <a:solidFill>
                  <a:srgbClr val="747474"/>
                </a:solidFill>
              </a:defRPr>
            </a:lvl2pPr>
            <a:lvl3pPr indent="457200" algn="l" defTabSz="821531">
              <a:defRPr sz="3600">
                <a:solidFill>
                  <a:srgbClr val="747474"/>
                </a:solidFill>
              </a:defRPr>
            </a:lvl3pPr>
            <a:lvl4pPr indent="685800" algn="l" defTabSz="821531">
              <a:defRPr sz="3600">
                <a:solidFill>
                  <a:srgbClr val="747474"/>
                </a:solidFill>
              </a:defRPr>
            </a:lvl4pPr>
            <a:lvl5pPr indent="914400" algn="l" defTabSz="821531"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9" name="Slide Number"/>
          <p:cNvSpPr txBox="1"/>
          <p:nvPr>
            <p:ph type="sldNum" sz="quarter" idx="2"/>
          </p:nvPr>
        </p:nvSpPr>
        <p:spPr>
          <a:xfrm>
            <a:off x="20329146" y="12942938"/>
            <a:ext cx="409779" cy="41587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97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0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0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/>
            </a:lvl1pPr>
            <a:lvl2pPr indent="457200" defTabSz="1285875">
              <a:spcBef>
                <a:spcPts val="6700"/>
              </a:spcBef>
              <a:defRPr sz="3600"/>
            </a:lvl2pPr>
            <a:lvl3pPr indent="914400" defTabSz="1285875">
              <a:spcBef>
                <a:spcPts val="6700"/>
              </a:spcBef>
              <a:defRPr sz="3600"/>
            </a:lvl3pPr>
            <a:lvl4pPr indent="1371600" defTabSz="1285875">
              <a:spcBef>
                <a:spcPts val="6700"/>
              </a:spcBef>
              <a:defRPr sz="3600"/>
            </a:lvl4pPr>
            <a:lvl5pPr indent="1828800" defTabSz="1285875">
              <a:spcBef>
                <a:spcPts val="67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2370607" y="2768203"/>
            <a:ext cx="19642785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17" name="Title Text"/>
          <p:cNvSpPr txBox="1"/>
          <p:nvPr>
            <p:ph type="title"/>
          </p:nvPr>
        </p:nvSpPr>
        <p:spPr>
          <a:xfrm>
            <a:off x="2142592" y="464343"/>
            <a:ext cx="16680657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18" name="Body Level One…"/>
          <p:cNvSpPr txBox="1"/>
          <p:nvPr>
            <p:ph type="body" idx="1"/>
          </p:nvPr>
        </p:nvSpPr>
        <p:spPr>
          <a:xfrm>
            <a:off x="1854925" y="3107531"/>
            <a:ext cx="16680657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23388105" y="13065560"/>
            <a:ext cx="395492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2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32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/>
            </a:lvl1pPr>
            <a:lvl2pPr indent="457200" algn="l" defTabSz="1285875">
              <a:spcBef>
                <a:spcPts val="6700"/>
              </a:spcBef>
              <a:defRPr sz="2800"/>
            </a:lvl2pPr>
            <a:lvl3pPr indent="914400" algn="l" defTabSz="1285875">
              <a:spcBef>
                <a:spcPts val="6700"/>
              </a:spcBef>
              <a:defRPr sz="2800"/>
            </a:lvl3pPr>
            <a:lvl4pPr indent="1371600" algn="l" defTabSz="1285875">
              <a:spcBef>
                <a:spcPts val="6700"/>
              </a:spcBef>
              <a:defRPr sz="2800"/>
            </a:lvl4pPr>
            <a:lvl5pPr indent="1828800" algn="l" defTabSz="1285875">
              <a:spcBef>
                <a:spcPts val="67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3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38" name="Body Level One…"/>
          <p:cNvSpPr txBox="1"/>
          <p:nvPr>
            <p:ph type="body" sz="half" idx="1"/>
          </p:nvPr>
        </p:nvSpPr>
        <p:spPr>
          <a:xfrm>
            <a:off x="3851671" y="3268265"/>
            <a:ext cx="8233173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1pPr>
            <a:lvl2pPr marL="815975" indent="-422275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2pPr>
            <a:lvl3pPr marL="1344929" indent="-50672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3pPr>
            <a:lvl4pPr marL="18457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4pPr>
            <a:lvl5pPr marL="22902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4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4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/>
            </a:lvl1pPr>
            <a:lvl2pPr indent="457200" algn="l" defTabSz="1285875">
              <a:spcBef>
                <a:spcPts val="6700"/>
              </a:spcBef>
              <a:defRPr b="1" sz="3200"/>
            </a:lvl2pPr>
            <a:lvl3pPr indent="914400" algn="l" defTabSz="1285875">
              <a:spcBef>
                <a:spcPts val="6700"/>
              </a:spcBef>
              <a:defRPr b="1" sz="3200"/>
            </a:lvl3pPr>
            <a:lvl4pPr indent="1371600" algn="l" defTabSz="1285875">
              <a:spcBef>
                <a:spcPts val="6700"/>
              </a:spcBef>
              <a:defRPr b="1" sz="3200"/>
            </a:lvl4pPr>
            <a:lvl5pPr indent="1828800" algn="l" defTabSz="1285875">
              <a:spcBef>
                <a:spcPts val="6700"/>
              </a:spcBef>
              <a:defRPr b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/>
            </a:pP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5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4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50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47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48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49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51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b="1" cap="all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sz="2800"/>
            </a:lvl1pPr>
            <a:lvl2pPr indent="457200" algn="l" defTabSz="1285875">
              <a:lnSpc>
                <a:spcPct val="120000"/>
              </a:lnSpc>
              <a:defRPr sz="2800"/>
            </a:lvl2pPr>
            <a:lvl3pPr indent="914400" algn="l" defTabSz="1285875">
              <a:lnSpc>
                <a:spcPct val="120000"/>
              </a:lnSpc>
              <a:defRPr sz="2800"/>
            </a:lvl3pPr>
            <a:lvl4pPr indent="1371600" algn="l" defTabSz="1285875">
              <a:lnSpc>
                <a:spcPct val="120000"/>
              </a:lnSpc>
              <a:defRPr sz="2800"/>
            </a:lvl4pPr>
            <a:lvl5pPr indent="1828800" algn="l" defTabSz="1285875">
              <a:lnSpc>
                <a:spcPct val="120000"/>
              </a:lnSpc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7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7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1pPr>
            <a:lvl2pPr marL="812800" indent="-4191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2pPr>
            <a:lvl3pPr marL="1327150" indent="-488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3pPr>
            <a:lvl4pPr marL="18694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4pPr>
            <a:lvl5pPr marL="23139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/>
            </a:pP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8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/>
            </a:lvl1pPr>
            <a:lvl2pPr indent="457200" algn="l" defTabSz="1285875">
              <a:spcBef>
                <a:spcPts val="6700"/>
              </a:spcBef>
              <a:defRPr sz="1800"/>
            </a:lvl2pPr>
            <a:lvl3pPr indent="914400" algn="l" defTabSz="1285875">
              <a:spcBef>
                <a:spcPts val="6700"/>
              </a:spcBef>
              <a:defRPr sz="1800"/>
            </a:lvl3pPr>
            <a:lvl4pPr indent="1371600" algn="l" defTabSz="1285875">
              <a:spcBef>
                <a:spcPts val="6700"/>
              </a:spcBef>
              <a:defRPr sz="1800"/>
            </a:lvl4pPr>
            <a:lvl5pPr indent="1828800" algn="l" defTabSz="1285875">
              <a:spcBef>
                <a:spcPts val="67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39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398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07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1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1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/>
            </a:lvl1pPr>
            <a:lvl2pPr indent="457200" defTabSz="1285875">
              <a:spcBef>
                <a:spcPts val="6700"/>
              </a:spcBef>
              <a:defRPr sz="3600"/>
            </a:lvl2pPr>
            <a:lvl3pPr indent="914400" defTabSz="1285875">
              <a:spcBef>
                <a:spcPts val="6700"/>
              </a:spcBef>
              <a:defRPr sz="3600"/>
            </a:lvl3pPr>
            <a:lvl4pPr indent="1371600" defTabSz="1285875">
              <a:spcBef>
                <a:spcPts val="6700"/>
              </a:spcBef>
              <a:defRPr sz="3600"/>
            </a:lvl4pPr>
            <a:lvl5pPr indent="1828800" defTabSz="1285875">
              <a:spcBef>
                <a:spcPts val="67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ine"/>
          <p:cNvSpPr/>
          <p:nvPr/>
        </p:nvSpPr>
        <p:spPr>
          <a:xfrm>
            <a:off x="2236522" y="2768203"/>
            <a:ext cx="19513832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2007219" y="464343"/>
            <a:ext cx="16680657" cy="1964532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28" name="Body Level One…"/>
          <p:cNvSpPr txBox="1"/>
          <p:nvPr>
            <p:ph type="body" sz="half" idx="1"/>
          </p:nvPr>
        </p:nvSpPr>
        <p:spPr>
          <a:xfrm>
            <a:off x="2074905" y="3302108"/>
            <a:ext cx="7340204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23371184" y="1303171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3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43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/>
            </a:lvl1pPr>
            <a:lvl2pPr indent="457200" algn="l" defTabSz="1285875">
              <a:spcBef>
                <a:spcPts val="6700"/>
              </a:spcBef>
              <a:defRPr sz="2800"/>
            </a:lvl2pPr>
            <a:lvl3pPr indent="914400" algn="l" defTabSz="1285875">
              <a:spcBef>
                <a:spcPts val="6700"/>
              </a:spcBef>
              <a:defRPr sz="2800"/>
            </a:lvl3pPr>
            <a:lvl4pPr indent="1371600" algn="l" defTabSz="1285875">
              <a:spcBef>
                <a:spcPts val="6700"/>
              </a:spcBef>
              <a:defRPr sz="2800"/>
            </a:lvl4pPr>
            <a:lvl5pPr indent="1828800" algn="l" defTabSz="1285875">
              <a:spcBef>
                <a:spcPts val="67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4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48" name="Body Level One…"/>
          <p:cNvSpPr txBox="1"/>
          <p:nvPr>
            <p:ph type="body" sz="quarter" idx="1"/>
          </p:nvPr>
        </p:nvSpPr>
        <p:spPr>
          <a:xfrm>
            <a:off x="3851671" y="3268265"/>
            <a:ext cx="3562947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1pPr>
            <a:lvl2pPr marL="815975" indent="-422275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2pPr>
            <a:lvl3pPr marL="1344929" indent="-50672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3pPr>
            <a:lvl4pPr marL="18457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4pPr>
            <a:lvl5pPr marL="2290233" indent="-563033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5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5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/>
            </a:lvl1pPr>
            <a:lvl2pPr indent="457200" algn="l" defTabSz="1285875">
              <a:spcBef>
                <a:spcPts val="6700"/>
              </a:spcBef>
              <a:defRPr b="1" sz="3200"/>
            </a:lvl2pPr>
            <a:lvl3pPr indent="914400" algn="l" defTabSz="1285875">
              <a:spcBef>
                <a:spcPts val="6700"/>
              </a:spcBef>
              <a:defRPr b="1" sz="3200"/>
            </a:lvl3pPr>
            <a:lvl4pPr indent="1371600" algn="l" defTabSz="1285875">
              <a:spcBef>
                <a:spcPts val="6700"/>
              </a:spcBef>
              <a:defRPr b="1" sz="3200"/>
            </a:lvl4pPr>
            <a:lvl5pPr indent="1828800" algn="l" defTabSz="1285875">
              <a:spcBef>
                <a:spcPts val="6700"/>
              </a:spcBef>
              <a:defRPr b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/>
            </a:pP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68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6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67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64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65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66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68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quarter" idx="1"/>
          </p:nvPr>
        </p:nvSpPr>
        <p:spPr>
          <a:xfrm>
            <a:off x="8289726" y="6661546"/>
            <a:ext cx="3955853" cy="2786064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3800"/>
            </a:lvl1pPr>
            <a:lvl2pPr marL="482203" indent="-25003" algn="l" defTabSz="1285875">
              <a:lnSpc>
                <a:spcPct val="120000"/>
              </a:lnSpc>
              <a:defRPr sz="3800"/>
            </a:lvl2pPr>
            <a:lvl3pPr marL="482203" indent="432196" algn="l" defTabSz="1285875">
              <a:lnSpc>
                <a:spcPct val="120000"/>
              </a:lnSpc>
              <a:defRPr sz="3800"/>
            </a:lvl3pPr>
            <a:lvl4pPr marL="482203" indent="889396" algn="l" defTabSz="1285875">
              <a:lnSpc>
                <a:spcPct val="120000"/>
              </a:lnSpc>
              <a:defRPr sz="3800"/>
            </a:lvl4pPr>
            <a:lvl5pPr marL="482203" indent="1346596" algn="l" defTabSz="1285875">
              <a:lnSpc>
                <a:spcPct val="120000"/>
              </a:lnSpc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8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1pPr>
            <a:lvl2pPr marL="812800" indent="-41910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2pPr>
            <a:lvl3pPr marL="1327150" indent="-488950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3pPr>
            <a:lvl4pPr marL="18694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4pPr>
            <a:lvl5pPr marL="2313939" indent="-586739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/>
            </a:pP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9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/>
            </a:lvl1pPr>
            <a:lvl2pPr indent="457200" algn="l" defTabSz="1285875">
              <a:spcBef>
                <a:spcPts val="6700"/>
              </a:spcBef>
              <a:defRPr sz="1800"/>
            </a:lvl2pPr>
            <a:lvl3pPr indent="914400" algn="l" defTabSz="1285875">
              <a:spcBef>
                <a:spcPts val="6700"/>
              </a:spcBef>
              <a:defRPr sz="1800"/>
            </a:lvl3pPr>
            <a:lvl4pPr indent="1371600" algn="l" defTabSz="1285875">
              <a:spcBef>
                <a:spcPts val="6700"/>
              </a:spcBef>
              <a:defRPr sz="1800"/>
            </a:lvl4pPr>
            <a:lvl5pPr indent="1828800" algn="l" defTabSz="1285875">
              <a:spcBef>
                <a:spcPts val="67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07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508" name="Body Level One…"/>
          <p:cNvSpPr txBox="1"/>
          <p:nvPr>
            <p:ph type="body" sz="half" idx="1"/>
          </p:nvPr>
        </p:nvSpPr>
        <p:spPr>
          <a:xfrm>
            <a:off x="3851671" y="3268265"/>
            <a:ext cx="7340204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ine"/>
          <p:cNvSpPr/>
          <p:nvPr/>
        </p:nvSpPr>
        <p:spPr>
          <a:xfrm>
            <a:off x="3958828" y="2768203"/>
            <a:ext cx="16466344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17" name="Title Text"/>
          <p:cNvSpPr txBox="1"/>
          <p:nvPr>
            <p:ph type="title"/>
          </p:nvPr>
        </p:nvSpPr>
        <p:spPr>
          <a:xfrm>
            <a:off x="16362164" y="464343"/>
            <a:ext cx="4170165" cy="12037220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518" name="Body Level One…"/>
          <p:cNvSpPr txBox="1"/>
          <p:nvPr>
            <p:ph type="body" idx="1"/>
          </p:nvPr>
        </p:nvSpPr>
        <p:spPr>
          <a:xfrm>
            <a:off x="3851671" y="464343"/>
            <a:ext cx="1229618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1pPr>
            <a:lvl2pPr marL="762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2pPr>
            <a:lvl3pPr marL="1207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3pPr>
            <a:lvl4pPr marL="16519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4pPr>
            <a:lvl5pPr marL="2096476" indent="-369276" algn="l" defTabSz="1285875">
              <a:spcBef>
                <a:spcPts val="6700"/>
              </a:spcBef>
              <a:buClr>
                <a:srgbClr val="000000"/>
              </a:buClr>
              <a:buSzPct val="100000"/>
              <a:buFont typeface="Helvetica Neue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xfrm>
            <a:off x="20342220" y="12930187"/>
            <a:ext cx="395491" cy="401588"/>
          </a:xfrm>
          <a:prstGeom prst="rect">
            <a:avLst/>
          </a:prstGeom>
        </p:spPr>
        <p:txBody>
          <a:bodyPr lIns="64293" tIns="64293" rIns="64293" bIns="64293"/>
          <a:lstStyle>
            <a:lvl1pPr algn="r" defTabSz="1285875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2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2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3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4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5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5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6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6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7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84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81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82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83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8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lnSpc>
                <a:spcPct val="120000"/>
              </a:lnSpc>
              <a:defRPr b="1" sz="3200"/>
            </a:lvl1pPr>
            <a:lvl2pPr indent="457200" algn="l" defTabSz="1285875">
              <a:lnSpc>
                <a:spcPct val="120000"/>
              </a:lnSpc>
              <a:defRPr b="1" sz="3200"/>
            </a:lvl2pPr>
            <a:lvl3pPr indent="914400" algn="l" defTabSz="1285875">
              <a:lnSpc>
                <a:spcPct val="120000"/>
              </a:lnSpc>
              <a:defRPr b="1" sz="3200"/>
            </a:lvl3pPr>
            <a:lvl4pPr indent="1371600" algn="l" defTabSz="1285875">
              <a:lnSpc>
                <a:spcPct val="120000"/>
              </a:lnSpc>
              <a:defRPr b="1" sz="3200"/>
            </a:lvl4pPr>
            <a:lvl5pPr indent="1828800" algn="l" defTabSz="1285875">
              <a:lnSpc>
                <a:spcPct val="120000"/>
              </a:lnSpc>
              <a:defRPr b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lnSpc>
                <a:spcPct val="120000"/>
              </a:lnSpc>
              <a:defRPr b="1" sz="3200"/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7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59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59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59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0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60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1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1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"/>
          <p:cNvSpPr/>
          <p:nvPr/>
        </p:nvSpPr>
        <p:spPr>
          <a:xfrm flipH="1">
            <a:off x="12171907" y="714375"/>
            <a:ext cx="2234" cy="11269266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2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38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39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48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49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5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59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60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661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70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7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7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96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02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99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00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01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03" name="Title Text"/>
          <p:cNvSpPr txBox="1"/>
          <p:nvPr>
            <p:ph type="title"/>
          </p:nvPr>
        </p:nvSpPr>
        <p:spPr>
          <a:xfrm>
            <a:off x="4298156" y="3330773"/>
            <a:ext cx="15787688" cy="144661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l" defTabSz="1285875">
              <a:defRPr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81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82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4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68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9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69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03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0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12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13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714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5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71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24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25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726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7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36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3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3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ine"/>
          <p:cNvSpPr/>
          <p:nvPr/>
        </p:nvSpPr>
        <p:spPr>
          <a:xfrm flipH="1">
            <a:off x="9296549" y="2498080"/>
            <a:ext cx="2233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47" name="Line"/>
          <p:cNvSpPr/>
          <p:nvPr/>
        </p:nvSpPr>
        <p:spPr>
          <a:xfrm flipH="1">
            <a:off x="15065127" y="2498080"/>
            <a:ext cx="2234" cy="7128124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748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49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5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67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776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18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15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16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17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85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94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5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796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0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819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82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829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0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39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48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57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58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1pPr>
            <a:lvl2pPr indent="4572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2pPr>
            <a:lvl3pPr indent="9144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3pPr>
            <a:lvl4pPr indent="13716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4pPr>
            <a:lvl5pPr indent="1828800" defTabSz="1285875">
              <a:spcBef>
                <a:spcPts val="6700"/>
              </a:spcBef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6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68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2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33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30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31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32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34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lnSpc>
                <a:spcPct val="120000"/>
              </a:lnSpc>
              <a:defRPr sz="4400"/>
            </a:lvl1pPr>
            <a:lvl2pPr marL="482203" indent="-25003" algn="l" defTabSz="1285875">
              <a:lnSpc>
                <a:spcPct val="120000"/>
              </a:lnSpc>
              <a:defRPr sz="4400"/>
            </a:lvl2pPr>
            <a:lvl3pPr marL="482203" indent="432196" algn="l" defTabSz="1285875">
              <a:lnSpc>
                <a:spcPct val="120000"/>
              </a:lnSpc>
              <a:defRPr sz="4400"/>
            </a:lvl3pPr>
            <a:lvl4pPr marL="482203" indent="889396" algn="l" defTabSz="1285875">
              <a:lnSpc>
                <a:spcPct val="120000"/>
              </a:lnSpc>
              <a:defRPr sz="4400"/>
            </a:lvl4pPr>
            <a:lvl5pPr marL="482203" indent="1346596" algn="l" defTabSz="1285875">
              <a:lnSpc>
                <a:spcPct val="120000"/>
              </a:lnSpc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lnSpc>
                <a:spcPct val="120000"/>
              </a:lnSpc>
              <a:defRPr sz="1800"/>
            </a:pP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77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878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2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8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88" name="Body Level One…"/>
          <p:cNvSpPr txBox="1"/>
          <p:nvPr>
            <p:ph type="body" sz="quarter" idx="1"/>
          </p:nvPr>
        </p:nvSpPr>
        <p:spPr>
          <a:xfrm>
            <a:off x="3851671" y="3268265"/>
            <a:ext cx="3464720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1950" indent="-361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1pPr>
            <a:lvl2pPr marL="815975" indent="-422275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2pPr>
            <a:lvl3pPr marL="1344929" indent="-50672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3pPr>
            <a:lvl4pPr marL="18457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4pPr>
            <a:lvl5pPr marL="2290233" indent="-563033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89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89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spcBef>
                <a:spcPts val="6700"/>
              </a:spcBef>
              <a:defRPr b="1" sz="3200">
                <a:solidFill>
                  <a:srgbClr val="606060"/>
                </a:solidFill>
              </a:defRPr>
            </a:pPr>
          </a:p>
        </p:txBody>
      </p:sp>
      <p:sp>
        <p:nvSpPr>
          <p:cNvPr id="90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08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90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1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25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26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366712" indent="-366712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1pPr>
            <a:lvl2pPr marL="812800" indent="-41910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2pPr>
            <a:lvl3pPr marL="1327150" indent="-488950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3pPr>
            <a:lvl4pPr marL="18694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4pPr>
            <a:lvl5pPr marL="2313939" indent="-586739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44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pPr>
          </a:p>
        </p:txBody>
      </p:sp>
      <p:sp>
        <p:nvSpPr>
          <p:cNvPr id="928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36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37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8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1pPr>
            <a:lvl2pPr indent="4572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2pPr>
            <a:lvl3pPr indent="9144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3pPr>
            <a:lvl4pPr indent="13716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4pPr>
            <a:lvl5pPr indent="1828800" algn="l" defTabSz="1285875">
              <a:spcBef>
                <a:spcPts val="6700"/>
              </a:spcBef>
              <a:defRPr sz="18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47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948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Line"/>
          <p:cNvSpPr/>
          <p:nvPr/>
        </p:nvSpPr>
        <p:spPr>
          <a:xfrm>
            <a:off x="3958828" y="2768203"/>
            <a:ext cx="6858001" cy="1"/>
          </a:xfrm>
          <a:prstGeom prst="line">
            <a:avLst/>
          </a:prstGeom>
          <a:ln w="12700">
            <a:solidFill>
              <a:srgbClr val="888888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57" name="Title Text"/>
          <p:cNvSpPr txBox="1"/>
          <p:nvPr>
            <p:ph type="title"/>
          </p:nvPr>
        </p:nvSpPr>
        <p:spPr>
          <a:xfrm>
            <a:off x="9209484" y="464343"/>
            <a:ext cx="1785938" cy="12037220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958" name="Body Level One…"/>
          <p:cNvSpPr txBox="1"/>
          <p:nvPr>
            <p:ph type="body" sz="quarter" idx="1"/>
          </p:nvPr>
        </p:nvSpPr>
        <p:spPr>
          <a:xfrm>
            <a:off x="3851671" y="464343"/>
            <a:ext cx="5143501" cy="12037220"/>
          </a:xfrm>
          <a:prstGeom prst="rect">
            <a:avLst/>
          </a:prstGeom>
        </p:spPr>
        <p:txBody>
          <a:bodyPr lIns="71437" tIns="71437" rIns="71437" bIns="71437"/>
          <a:lstStyle>
            <a:lvl1pPr marL="3692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1pPr>
            <a:lvl2pPr marL="762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2pPr>
            <a:lvl3pPr marL="1207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3pPr>
            <a:lvl4pPr marL="16519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4pPr>
            <a:lvl5pPr marL="2096476" indent="-369276" algn="l" defTabSz="1285875">
              <a:spcBef>
                <a:spcPts val="6700"/>
              </a:spcBef>
              <a:buClr>
                <a:srgbClr val="606060"/>
              </a:buClr>
              <a:buSzPct val="100000"/>
              <a:buFont typeface="Helvetica Neue"/>
              <a:buChar char="•"/>
              <a:defRPr sz="3600">
                <a:solidFill>
                  <a:srgbClr val="6060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67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68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69" name="Title Text"/>
          <p:cNvSpPr txBox="1"/>
          <p:nvPr>
            <p:ph type="title"/>
          </p:nvPr>
        </p:nvSpPr>
        <p:spPr>
          <a:xfrm>
            <a:off x="4418707" y="4261694"/>
            <a:ext cx="15546586" cy="2940099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70" name="Body Level One…"/>
          <p:cNvSpPr txBox="1"/>
          <p:nvPr>
            <p:ph type="body" sz="quarter" idx="1"/>
          </p:nvPr>
        </p:nvSpPr>
        <p:spPr>
          <a:xfrm>
            <a:off x="5791647" y="7773292"/>
            <a:ext cx="12800708" cy="3504904"/>
          </a:xfrm>
          <a:prstGeom prst="rect">
            <a:avLst/>
          </a:prstGeom>
        </p:spPr>
        <p:txBody>
          <a:bodyPr lIns="71437" tIns="71437" rIns="71437" bIns="71437"/>
          <a:lstStyle>
            <a:lvl1pPr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e"/>
          <p:cNvSpPr/>
          <p:nvPr/>
        </p:nvSpPr>
        <p:spPr>
          <a:xfrm>
            <a:off x="4324945" y="6139160"/>
            <a:ext cx="15778759" cy="1"/>
          </a:xfrm>
          <a:prstGeom prst="line">
            <a:avLst/>
          </a:prstGeom>
          <a:ln w="12700">
            <a:solidFill>
              <a:srgbClr val="7E7E7E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pic>
        <p:nvPicPr>
          <p:cNvPr id="14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734" y="12269390"/>
            <a:ext cx="4464845" cy="9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078" y="12412265"/>
            <a:ext cx="2643188" cy="62507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Produced…"/>
          <p:cNvSpPr txBox="1"/>
          <p:nvPr/>
        </p:nvSpPr>
        <p:spPr>
          <a:xfrm>
            <a:off x="4083507" y="6469143"/>
            <a:ext cx="3679369" cy="18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  <a:endParaRPr>
              <a:latin typeface="+mj-lt"/>
              <a:ea typeface="+mj-ea"/>
              <a:cs typeface="+mj-cs"/>
              <a:sym typeface="Helvetica Neue Light"/>
            </a:endParaRPr>
          </a:p>
          <a:p>
            <a:pPr algn="r">
              <a:lnSpc>
                <a:spcPct val="80000"/>
              </a:lnSpc>
              <a:defRPr sz="6600">
                <a:solidFill>
                  <a:srgbClr val="9A9A9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8260705" y="9821539"/>
            <a:ext cx="6482954" cy="1198811"/>
            <a:chOff x="0" y="471446"/>
            <a:chExt cx="6482953" cy="1198810"/>
          </a:xfrm>
        </p:grpSpPr>
        <p:sp>
          <p:nvSpPr>
            <p:cNvPr id="148" name="Department of Computing, Maths &amp; Physics…"/>
            <p:cNvSpPr/>
            <p:nvPr/>
          </p:nvSpPr>
          <p:spPr>
            <a:xfrm>
              <a:off x="0" y="471446"/>
              <a:ext cx="64829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Department of Computing, Maths &amp; Physics</a:t>
              </a:r>
              <a:endParaRPr>
                <a:latin typeface="+mj-lt"/>
                <a:ea typeface="+mj-ea"/>
                <a:cs typeface="+mj-cs"/>
                <a:sym typeface="Helvetica Neue Light"/>
              </a:endParaRPr>
            </a:p>
            <a:p>
              <a:pPr algn="l">
                <a:lnSpc>
                  <a:spcPct val="120000"/>
                </a:lnSpc>
                <a:defRPr sz="2400">
                  <a:solidFill>
                    <a:srgbClr val="102643"/>
                  </a:solidFill>
                </a:defRPr>
              </a:pPr>
              <a:r>
                <a:t>Waterford Institute of Technology</a:t>
              </a:r>
            </a:p>
          </p:txBody>
        </p:sp>
        <p:sp>
          <p:nvSpPr>
            <p:cNvPr id="149" name="http://www.wit.ie"/>
            <p:cNvSpPr/>
            <p:nvPr/>
          </p:nvSpPr>
          <p:spPr>
            <a:xfrm>
              <a:off x="0" y="1227122"/>
              <a:ext cx="19131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150" name="http://elearning.wit.ie"/>
            <p:cNvSpPr/>
            <p:nvPr/>
          </p:nvSpPr>
          <p:spPr>
            <a:xfrm>
              <a:off x="0" y="1670257"/>
              <a:ext cx="23485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1800"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9999"/>
                  </a:solidFill>
                  <a:uFill>
                    <a:solidFill>
                      <a:srgbClr val="009999"/>
                    </a:solidFill>
                  </a:uFill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152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lnSpc>
                <a:spcPct val="120000"/>
              </a:lnSpc>
              <a:defRPr sz="1800"/>
            </a:lvl1pPr>
            <a:lvl2pPr indent="457200" algn="l" defTabSz="1285875">
              <a:lnSpc>
                <a:spcPct val="120000"/>
              </a:lnSpc>
              <a:defRPr sz="1800"/>
            </a:lvl2pPr>
            <a:lvl3pPr indent="914400" algn="l" defTabSz="1285875">
              <a:lnSpc>
                <a:spcPct val="120000"/>
              </a:lnSpc>
              <a:defRPr sz="1800"/>
            </a:lvl3pPr>
            <a:lvl4pPr indent="1371600" algn="l" defTabSz="1285875">
              <a:lnSpc>
                <a:spcPct val="120000"/>
              </a:lnSpc>
              <a:defRPr sz="1800"/>
            </a:lvl4pPr>
            <a:lvl5pPr indent="1828800" algn="l" defTabSz="1285875">
              <a:lnSpc>
                <a:spcPct val="120000"/>
              </a:lnSpc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79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80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81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8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1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2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993" name="Title Text"/>
          <p:cNvSpPr txBox="1"/>
          <p:nvPr>
            <p:ph type="title"/>
          </p:nvPr>
        </p:nvSpPr>
        <p:spPr>
          <a:xfrm>
            <a:off x="4492377" y="8813601"/>
            <a:ext cx="15544353" cy="2723556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l" defTabSz="1285875">
              <a:defRPr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994" name="Body Level One…"/>
          <p:cNvSpPr txBox="1"/>
          <p:nvPr>
            <p:ph type="body" sz="quarter" idx="1"/>
          </p:nvPr>
        </p:nvSpPr>
        <p:spPr>
          <a:xfrm>
            <a:off x="4492377" y="5813226"/>
            <a:ext cx="15544353" cy="300037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3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4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05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06" name="Body Level One…"/>
          <p:cNvSpPr txBox="1"/>
          <p:nvPr>
            <p:ph type="body" sz="quarter" idx="1"/>
          </p:nvPr>
        </p:nvSpPr>
        <p:spPr>
          <a:xfrm>
            <a:off x="3655218" y="12394406"/>
            <a:ext cx="5697142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3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15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16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1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18" name="Body Level One…"/>
          <p:cNvSpPr txBox="1"/>
          <p:nvPr>
            <p:ph type="body" sz="quarter" idx="1"/>
          </p:nvPr>
        </p:nvSpPr>
        <p:spPr>
          <a:xfrm>
            <a:off x="3963292" y="3069580"/>
            <a:ext cx="8079137" cy="127917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9" name="Rectangle"/>
          <p:cNvSpPr/>
          <p:nvPr>
            <p:ph type="body" sz="quarter" idx="21"/>
          </p:nvPr>
        </p:nvSpPr>
        <p:spPr>
          <a:xfrm>
            <a:off x="12337108" y="3069580"/>
            <a:ext cx="8083600" cy="1279178"/>
          </a:xfrm>
          <a:prstGeom prst="rect">
            <a:avLst/>
          </a:prstGeom>
        </p:spPr>
        <p:txBody>
          <a:bodyPr lIns="71437" tIns="71437" rIns="71437" bIns="71437" anchor="b"/>
          <a:lstStyle/>
          <a:p>
            <a:pPr algn="l" defTabSz="1285875">
              <a:defRPr b="1" sz="32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020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28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29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30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3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39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0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49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50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51" name="Title Text"/>
          <p:cNvSpPr txBox="1"/>
          <p:nvPr>
            <p:ph type="title"/>
          </p:nvPr>
        </p:nvSpPr>
        <p:spPr>
          <a:xfrm>
            <a:off x="3963292" y="546944"/>
            <a:ext cx="6016379" cy="232395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052" name="Body Level One…"/>
          <p:cNvSpPr txBox="1"/>
          <p:nvPr>
            <p:ph type="body" sz="half" idx="1"/>
          </p:nvPr>
        </p:nvSpPr>
        <p:spPr>
          <a:xfrm>
            <a:off x="10198448" y="546944"/>
            <a:ext cx="10222260" cy="11704588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44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3" name="Rectangle"/>
          <p:cNvSpPr/>
          <p:nvPr>
            <p:ph type="body" sz="quarter" idx="21"/>
          </p:nvPr>
        </p:nvSpPr>
        <p:spPr>
          <a:xfrm>
            <a:off x="3963292" y="2870894"/>
            <a:ext cx="6016379" cy="9380638"/>
          </a:xfrm>
          <a:prstGeom prst="rect">
            <a:avLst/>
          </a:prstGeom>
        </p:spPr>
        <p:txBody>
          <a:bodyPr lIns="71437" tIns="71437" rIns="71437" bIns="71437"/>
          <a:lstStyle/>
          <a:p>
            <a: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pPr>
          </a:p>
        </p:txBody>
      </p:sp>
      <p:sp>
        <p:nvSpPr>
          <p:cNvPr id="1054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2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3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64" name="Title Text"/>
          <p:cNvSpPr txBox="1"/>
          <p:nvPr>
            <p:ph type="title"/>
          </p:nvPr>
        </p:nvSpPr>
        <p:spPr>
          <a:xfrm>
            <a:off x="6633269" y="9601647"/>
            <a:ext cx="10972355" cy="1134071"/>
          </a:xfrm>
          <a:prstGeom prst="rect">
            <a:avLst/>
          </a:prstGeom>
        </p:spPr>
        <p:txBody>
          <a:bodyPr lIns="64293" tIns="64293" rIns="64293" bIns="64293"/>
          <a:lstStyle>
            <a:lvl1pPr algn="l" defTabSz="1285875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065" name="Image"/>
          <p:cNvSpPr/>
          <p:nvPr>
            <p:ph type="pic" sz="half" idx="21"/>
          </p:nvPr>
        </p:nvSpPr>
        <p:spPr>
          <a:xfrm>
            <a:off x="6633269" y="1225600"/>
            <a:ext cx="10972355" cy="82287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6" name="Body Level One…"/>
          <p:cNvSpPr txBox="1"/>
          <p:nvPr>
            <p:ph type="body" sz="quarter" idx="1"/>
          </p:nvPr>
        </p:nvSpPr>
        <p:spPr>
          <a:xfrm>
            <a:off x="6633269" y="10735717"/>
            <a:ext cx="10972355" cy="1609577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1pPr>
            <a:lvl2pPr indent="4572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2pPr>
            <a:lvl3pPr indent="9144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3pPr>
            <a:lvl4pPr indent="13716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4pPr>
            <a:lvl5pPr indent="1828800" algn="l" defTabSz="1285875">
              <a:defRPr sz="1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7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75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76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77" name="Title Text"/>
          <p:cNvSpPr txBox="1"/>
          <p:nvPr>
            <p:ph type="title"/>
          </p:nvPr>
        </p:nvSpPr>
        <p:spPr>
          <a:xfrm>
            <a:off x="3963292" y="549175"/>
            <a:ext cx="16457416" cy="2286001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7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9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Line"/>
          <p:cNvSpPr/>
          <p:nvPr/>
        </p:nvSpPr>
        <p:spPr>
          <a:xfrm flipH="1">
            <a:off x="15797362" y="730003"/>
            <a:ext cx="2232" cy="11200059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87" name="Line"/>
          <p:cNvSpPr/>
          <p:nvPr/>
        </p:nvSpPr>
        <p:spPr>
          <a:xfrm>
            <a:off x="15797362" y="4348757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88" name="Line"/>
          <p:cNvSpPr/>
          <p:nvPr/>
        </p:nvSpPr>
        <p:spPr>
          <a:xfrm>
            <a:off x="15797362" y="8259960"/>
            <a:ext cx="4824265" cy="1"/>
          </a:xfrm>
          <a:prstGeom prst="line">
            <a:avLst/>
          </a:prstGeom>
          <a:ln w="12700">
            <a:solidFill>
              <a:srgbClr val="9A9A9A"/>
            </a:solidFill>
            <a:miter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1089" name="Title Text"/>
          <p:cNvSpPr txBox="1"/>
          <p:nvPr>
            <p:ph type="title"/>
          </p:nvPr>
        </p:nvSpPr>
        <p:spPr>
          <a:xfrm>
            <a:off x="16230452" y="549175"/>
            <a:ext cx="4190256" cy="12988232"/>
          </a:xfrm>
          <a:prstGeom prst="rect">
            <a:avLst/>
          </a:prstGeom>
        </p:spPr>
        <p:txBody>
          <a:bodyPr lIns="64293" tIns="64293" rIns="64293" bIns="64293" anchor="t"/>
          <a:lstStyle>
            <a:lvl1pPr algn="r" defTabSz="1285875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090" name="Body Level One…"/>
          <p:cNvSpPr txBox="1"/>
          <p:nvPr>
            <p:ph type="body" idx="1"/>
          </p:nvPr>
        </p:nvSpPr>
        <p:spPr>
          <a:xfrm>
            <a:off x="3655218" y="549175"/>
            <a:ext cx="12360922" cy="12988232"/>
          </a:xfrm>
          <a:prstGeom prst="rect">
            <a:avLst/>
          </a:prstGeom>
        </p:spPr>
        <p:txBody>
          <a:bodyPr lIns="71437" tIns="71437" rIns="71437" bIns="71437"/>
          <a:lstStyle>
            <a:lvl1pPr marL="482203" indent="-4822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1pPr>
            <a:lvl2pPr marL="482203" indent="-25003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2pPr>
            <a:lvl3pPr marL="482203" indent="4321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3pPr>
            <a:lvl4pPr marL="482203" indent="8893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4pPr>
            <a:lvl5pPr marL="482203" indent="1346596" algn="l" defTabSz="1285875">
              <a:defRPr sz="2800">
                <a:solidFill>
                  <a:schemeClr val="accent3">
                    <a:lumOff val="-11199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1" name="Slide Number"/>
          <p:cNvSpPr txBox="1"/>
          <p:nvPr>
            <p:ph type="sldNum" sz="quarter" idx="2"/>
          </p:nvPr>
        </p:nvSpPr>
        <p:spPr>
          <a:xfrm>
            <a:off x="11887199" y="12344399"/>
            <a:ext cx="4267201" cy="736601"/>
          </a:xfrm>
          <a:prstGeom prst="rect">
            <a:avLst/>
          </a:prstGeom>
        </p:spPr>
        <p:txBody>
          <a:bodyPr lIns="64293" tIns="64293" rIns="64293" bIns="64293" anchor="ctr"/>
          <a:lstStyle>
            <a:lvl1pPr algn="r" defTabSz="1285875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<Relationship Id="rId123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23.xml"/><Relationship Id="rId125" Type="http://schemas.openxmlformats.org/officeDocument/2006/relationships/slideLayout" Target="../slideLayouts/slideLayout124.xml"/><Relationship Id="rId126" Type="http://schemas.openxmlformats.org/officeDocument/2006/relationships/slideLayout" Target="../slideLayouts/slideLayout125.xml"/><Relationship Id="rId127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27.xml"/><Relationship Id="rId129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30.xml"/><Relationship Id="rId132" Type="http://schemas.openxmlformats.org/officeDocument/2006/relationships/slideLayout" Target="../slideLayouts/slideLayout131.xml"/><Relationship Id="rId133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34.xml"/><Relationship Id="rId136" Type="http://schemas.openxmlformats.org/officeDocument/2006/relationships/slideLayout" Target="../slideLayouts/slideLayout135.xml"/><Relationship Id="rId137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37.xml"/><Relationship Id="rId139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140.xml"/><Relationship Id="rId142" Type="http://schemas.openxmlformats.org/officeDocument/2006/relationships/slideLayout" Target="../slideLayouts/slideLayout141.xml"/><Relationship Id="rId143" Type="http://schemas.openxmlformats.org/officeDocument/2006/relationships/slideLayout" Target="../slideLayouts/slideLayout142.xml"/><Relationship Id="rId144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44.xml"/><Relationship Id="rId146" Type="http://schemas.openxmlformats.org/officeDocument/2006/relationships/slideLayout" Target="../slideLayouts/slideLayout145.xml"/><Relationship Id="rId147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147.xml"/><Relationship Id="rId149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150.xml"/><Relationship Id="rId152" Type="http://schemas.openxmlformats.org/officeDocument/2006/relationships/slideLayout" Target="../slideLayouts/slideLayout151.xml"/><Relationship Id="rId153" Type="http://schemas.openxmlformats.org/officeDocument/2006/relationships/slideLayout" Target="../slideLayouts/slideLayout152.xml"/><Relationship Id="rId154" Type="http://schemas.openxmlformats.org/officeDocument/2006/relationships/slideLayout" Target="../slideLayouts/slideLayout153.xml"/><Relationship Id="rId155" Type="http://schemas.openxmlformats.org/officeDocument/2006/relationships/slideLayout" Target="../slideLayouts/slideLayout154.xml"/><Relationship Id="rId156" Type="http://schemas.openxmlformats.org/officeDocument/2006/relationships/slideLayout" Target="../slideLayouts/slideLayout155.xml"/><Relationship Id="rId157" Type="http://schemas.openxmlformats.org/officeDocument/2006/relationships/slideLayout" Target="../slideLayouts/slideLayout156.xml"/><Relationship Id="rId158" Type="http://schemas.openxmlformats.org/officeDocument/2006/relationships/slideLayout" Target="../slideLayouts/slideLayout157.xml"/><Relationship Id="rId159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160.xml"/><Relationship Id="rId162" Type="http://schemas.openxmlformats.org/officeDocument/2006/relationships/slideLayout" Target="../slideLayouts/slideLayout161.xml"/><Relationship Id="rId163" Type="http://schemas.openxmlformats.org/officeDocument/2006/relationships/slideLayout" Target="../slideLayouts/slideLayout162.xml"/><Relationship Id="rId164" Type="http://schemas.openxmlformats.org/officeDocument/2006/relationships/slideLayout" Target="../slideLayouts/slideLayout163.xml"/><Relationship Id="rId165" Type="http://schemas.openxmlformats.org/officeDocument/2006/relationships/slideLayout" Target="../slideLayouts/slideLayout164.xml"/><Relationship Id="rId166" Type="http://schemas.openxmlformats.org/officeDocument/2006/relationships/slideLayout" Target="../slideLayouts/slideLayout165.xml"/><Relationship Id="rId167" Type="http://schemas.openxmlformats.org/officeDocument/2006/relationships/slideLayout" Target="../slideLayouts/slideLayout166.xml"/><Relationship Id="rId168" Type="http://schemas.openxmlformats.org/officeDocument/2006/relationships/slideLayout" Target="../slideLayouts/slideLayout167.xml"/><Relationship Id="rId169" Type="http://schemas.openxmlformats.org/officeDocument/2006/relationships/slideLayout" Target="../slideLayouts/slideLayout168.xml"/><Relationship Id="rId170" Type="http://schemas.openxmlformats.org/officeDocument/2006/relationships/slideLayout" Target="../slideLayouts/slideLayout169.xml"/><Relationship Id="rId171" Type="http://schemas.openxmlformats.org/officeDocument/2006/relationships/slideLayout" Target="../slideLayouts/slideLayout170.xml"/><Relationship Id="rId172" Type="http://schemas.openxmlformats.org/officeDocument/2006/relationships/slideLayout" Target="../slideLayouts/slideLayout171.xml"/><Relationship Id="rId173" Type="http://schemas.openxmlformats.org/officeDocument/2006/relationships/slideLayout" Target="../slideLayouts/slideLayout172.xml"/><Relationship Id="rId174" Type="http://schemas.openxmlformats.org/officeDocument/2006/relationships/slideLayout" Target="../slideLayouts/slideLayout173.xml"/><Relationship Id="rId175" Type="http://schemas.openxmlformats.org/officeDocument/2006/relationships/slideLayout" Target="../slideLayouts/slideLayout174.xml"/><Relationship Id="rId176" Type="http://schemas.openxmlformats.org/officeDocument/2006/relationships/slideLayout" Target="../slideLayouts/slideLayout175.xml"/><Relationship Id="rId177" Type="http://schemas.openxmlformats.org/officeDocument/2006/relationships/slideLayout" Target="../slideLayouts/slideLayout176.xml"/><Relationship Id="rId178" Type="http://schemas.openxmlformats.org/officeDocument/2006/relationships/slideLayout" Target="../slideLayouts/slideLayout177.xml"/><Relationship Id="rId179" Type="http://schemas.openxmlformats.org/officeDocument/2006/relationships/slideLayout" Target="../slideLayouts/slideLayout178.xml"/><Relationship Id="rId180" Type="http://schemas.openxmlformats.org/officeDocument/2006/relationships/slideLayout" Target="../slideLayouts/slideLayout179.xml"/><Relationship Id="rId181" Type="http://schemas.openxmlformats.org/officeDocument/2006/relationships/slideLayout" Target="../slideLayouts/slideLayout180.xml"/><Relationship Id="rId182" Type="http://schemas.openxmlformats.org/officeDocument/2006/relationships/slideLayout" Target="../slideLayouts/slideLayout181.xml"/><Relationship Id="rId183" Type="http://schemas.openxmlformats.org/officeDocument/2006/relationships/slideLayout" Target="../slideLayouts/slideLayout182.xml"/><Relationship Id="rId184" Type="http://schemas.openxmlformats.org/officeDocument/2006/relationships/slideLayout" Target="../slideLayouts/slideLayout183.xml"/><Relationship Id="rId185" Type="http://schemas.openxmlformats.org/officeDocument/2006/relationships/slideLayout" Target="../slideLayouts/slideLayout184.xml"/><Relationship Id="rId186" Type="http://schemas.openxmlformats.org/officeDocument/2006/relationships/slideLayout" Target="../slideLayouts/slideLayout185.xml"/><Relationship Id="rId187" Type="http://schemas.openxmlformats.org/officeDocument/2006/relationships/slideLayout" Target="../slideLayouts/slideLayout186.xml"/><Relationship Id="rId188" Type="http://schemas.openxmlformats.org/officeDocument/2006/relationships/slideLayout" Target="../slideLayouts/slideLayout187.xml"/><Relationship Id="rId189" Type="http://schemas.openxmlformats.org/officeDocument/2006/relationships/slideLayout" Target="../slideLayouts/slideLayout188.xml"/><Relationship Id="rId190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190.xml"/><Relationship Id="rId192" Type="http://schemas.openxmlformats.org/officeDocument/2006/relationships/slideLayout" Target="../slideLayouts/slideLayout191.xml"/><Relationship Id="rId193" Type="http://schemas.openxmlformats.org/officeDocument/2006/relationships/slideLayout" Target="../slideLayouts/slideLayout192.xml"/><Relationship Id="rId194" Type="http://schemas.openxmlformats.org/officeDocument/2006/relationships/slideLayout" Target="../slideLayouts/slideLayout193.xml"/><Relationship Id="rId195" Type="http://schemas.openxmlformats.org/officeDocument/2006/relationships/slideLayout" Target="../slideLayouts/slideLayout194.xml"/><Relationship Id="rId196" Type="http://schemas.openxmlformats.org/officeDocument/2006/relationships/slideLayout" Target="../slideLayouts/slideLayout195.xml"/><Relationship Id="rId197" Type="http://schemas.openxmlformats.org/officeDocument/2006/relationships/slideLayout" Target="../slideLayouts/slideLayout196.xml"/><Relationship Id="rId198" Type="http://schemas.openxmlformats.org/officeDocument/2006/relationships/slideLayout" Target="../slideLayouts/slideLayout197.xml"/><Relationship Id="rId199" Type="http://schemas.openxmlformats.org/officeDocument/2006/relationships/slideLayout" Target="../slideLayouts/slideLayout198.xml"/><Relationship Id="rId200" Type="http://schemas.openxmlformats.org/officeDocument/2006/relationships/slideLayout" Target="../slideLayouts/slideLayout199.xml"/><Relationship Id="rId201" Type="http://schemas.openxmlformats.org/officeDocument/2006/relationships/slideLayout" Target="../slideLayouts/slideLayout200.xml"/><Relationship Id="rId202" Type="http://schemas.openxmlformats.org/officeDocument/2006/relationships/slideLayout" Target="../slideLayouts/slideLayout201.xml"/><Relationship Id="rId203" Type="http://schemas.openxmlformats.org/officeDocument/2006/relationships/slideLayout" Target="../slideLayouts/slideLayout202.xml"/><Relationship Id="rId204" Type="http://schemas.openxmlformats.org/officeDocument/2006/relationships/slideLayout" Target="../slideLayouts/slideLayout203.xml"/><Relationship Id="rId205" Type="http://schemas.openxmlformats.org/officeDocument/2006/relationships/slideLayout" Target="../slideLayouts/slideLayout204.xml"/><Relationship Id="rId206" Type="http://schemas.openxmlformats.org/officeDocument/2006/relationships/slideLayout" Target="../slideLayouts/slideLayout205.xml"/><Relationship Id="rId207" Type="http://schemas.openxmlformats.org/officeDocument/2006/relationships/slideLayout" Target="../slideLayouts/slideLayout206.xml"/><Relationship Id="rId208" Type="http://schemas.openxmlformats.org/officeDocument/2006/relationships/slideLayout" Target="../slideLayouts/slideLayout207.xml"/><Relationship Id="rId209" Type="http://schemas.openxmlformats.org/officeDocument/2006/relationships/slideLayout" Target="../slideLayouts/slideLayout208.xml"/><Relationship Id="rId210" Type="http://schemas.openxmlformats.org/officeDocument/2006/relationships/slideLayout" Target="../slideLayouts/slideLayout209.xml"/><Relationship Id="rId211" Type="http://schemas.openxmlformats.org/officeDocument/2006/relationships/slideLayout" Target="../slideLayouts/slideLayout210.xml"/><Relationship Id="rId212" Type="http://schemas.openxmlformats.org/officeDocument/2006/relationships/slideLayout" Target="../slideLayouts/slideLayout211.xml"/><Relationship Id="rId213" Type="http://schemas.openxmlformats.org/officeDocument/2006/relationships/slideLayout" Target="../slideLayouts/slideLayout212.xml"/><Relationship Id="rId214" Type="http://schemas.openxmlformats.org/officeDocument/2006/relationships/slideLayout" Target="../slideLayouts/slideLayout213.xml"/><Relationship Id="rId215" Type="http://schemas.openxmlformats.org/officeDocument/2006/relationships/slideLayout" Target="../slideLayouts/slideLayout214.xml"/><Relationship Id="rId216" Type="http://schemas.openxmlformats.org/officeDocument/2006/relationships/slideLayout" Target="../slideLayouts/slideLayout215.xml"/><Relationship Id="rId217" Type="http://schemas.openxmlformats.org/officeDocument/2006/relationships/slideLayout" Target="../slideLayouts/slideLayout216.xml"/><Relationship Id="rId218" Type="http://schemas.openxmlformats.org/officeDocument/2006/relationships/slideLayout" Target="../slideLayouts/slideLayout217.xml"/><Relationship Id="rId219" Type="http://schemas.openxmlformats.org/officeDocument/2006/relationships/slideLayout" Target="../slideLayouts/slideLayout218.xml"/><Relationship Id="rId220" Type="http://schemas.openxmlformats.org/officeDocument/2006/relationships/slideLayout" Target="../slideLayouts/slideLayout219.xml"/><Relationship Id="rId221" Type="http://schemas.openxmlformats.org/officeDocument/2006/relationships/slideLayout" Target="../slideLayouts/slideLayout220.xml"/><Relationship Id="rId222" Type="http://schemas.openxmlformats.org/officeDocument/2006/relationships/slideLayout" Target="../slideLayouts/slideLayout221.xml"/><Relationship Id="rId223" Type="http://schemas.openxmlformats.org/officeDocument/2006/relationships/slideLayout" Target="../slideLayouts/slideLayout2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  <p:sldLayoutId id="2147483821" r:id="rId174"/>
    <p:sldLayoutId id="2147483822" r:id="rId175"/>
    <p:sldLayoutId id="2147483823" r:id="rId176"/>
    <p:sldLayoutId id="2147483824" r:id="rId177"/>
    <p:sldLayoutId id="2147483825" r:id="rId178"/>
    <p:sldLayoutId id="2147483826" r:id="rId179"/>
    <p:sldLayoutId id="2147483827" r:id="rId180"/>
    <p:sldLayoutId id="2147483828" r:id="rId181"/>
    <p:sldLayoutId id="2147483829" r:id="rId182"/>
    <p:sldLayoutId id="2147483830" r:id="rId183"/>
    <p:sldLayoutId id="2147483831" r:id="rId184"/>
    <p:sldLayoutId id="2147483832" r:id="rId185"/>
    <p:sldLayoutId id="2147483833" r:id="rId186"/>
    <p:sldLayoutId id="2147483834" r:id="rId187"/>
    <p:sldLayoutId id="2147483835" r:id="rId188"/>
    <p:sldLayoutId id="2147483836" r:id="rId189"/>
    <p:sldLayoutId id="2147483837" r:id="rId190"/>
    <p:sldLayoutId id="2147483838" r:id="rId191"/>
    <p:sldLayoutId id="2147483839" r:id="rId192"/>
    <p:sldLayoutId id="2147483840" r:id="rId193"/>
    <p:sldLayoutId id="2147483841" r:id="rId194"/>
    <p:sldLayoutId id="2147483842" r:id="rId195"/>
    <p:sldLayoutId id="2147483843" r:id="rId196"/>
    <p:sldLayoutId id="2147483844" r:id="rId197"/>
    <p:sldLayoutId id="2147483845" r:id="rId198"/>
    <p:sldLayoutId id="2147483846" r:id="rId199"/>
    <p:sldLayoutId id="2147483847" r:id="rId200"/>
    <p:sldLayoutId id="2147483848" r:id="rId201"/>
    <p:sldLayoutId id="2147483849" r:id="rId202"/>
    <p:sldLayoutId id="2147483850" r:id="rId203"/>
    <p:sldLayoutId id="2147483851" r:id="rId204"/>
    <p:sldLayoutId id="2147483852" r:id="rId205"/>
    <p:sldLayoutId id="2147483853" r:id="rId206"/>
    <p:sldLayoutId id="2147483854" r:id="rId207"/>
    <p:sldLayoutId id="2147483855" r:id="rId208"/>
    <p:sldLayoutId id="2147483856" r:id="rId209"/>
    <p:sldLayoutId id="2147483857" r:id="rId210"/>
    <p:sldLayoutId id="2147483858" r:id="rId211"/>
    <p:sldLayoutId id="2147483859" r:id="rId212"/>
    <p:sldLayoutId id="2147483860" r:id="rId213"/>
    <p:sldLayoutId id="2147483861" r:id="rId214"/>
    <p:sldLayoutId id="2147483862" r:id="rId215"/>
    <p:sldLayoutId id="2147483863" r:id="rId216"/>
    <p:sldLayoutId id="2147483864" r:id="rId217"/>
    <p:sldLayoutId id="2147483865" r:id="rId218"/>
    <p:sldLayoutId id="2147483866" r:id="rId219"/>
    <p:sldLayoutId id="2147483867" r:id="rId220"/>
    <p:sldLayoutId id="2147483868" r:id="rId221"/>
    <p:sldLayoutId id="2147483869" r:id="rId222"/>
    <p:sldLayoutId id="2147483870" r:id="rId223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8" name="Screenshot 2021-01-19 at 14.23.44.png" descr="Screenshot 2021-01-19 at 14.2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8793" y="690177"/>
            <a:ext cx="8306415" cy="1233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6018" y="1356221"/>
            <a:ext cx="20804809" cy="10161609"/>
          </a:xfrm>
          <a:prstGeom prst="rect">
            <a:avLst/>
          </a:prstGeom>
          <a:ln w="12700">
            <a:miter lim="400000"/>
          </a:ln>
        </p:spPr>
      </p:pic>
      <p:sp>
        <p:nvSpPr>
          <p:cNvPr id="2370" name="Line Brea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Breaks</a:t>
            </a:r>
          </a:p>
        </p:txBody>
      </p:sp>
      <p:sp>
        <p:nvSpPr>
          <p:cNvPr id="2371" name="Slide Number"/>
          <p:cNvSpPr txBox="1"/>
          <p:nvPr>
            <p:ph type="sldNum" sz="quarter" idx="2"/>
          </p:nvPr>
        </p:nvSpPr>
        <p:spPr>
          <a:xfrm>
            <a:off x="23388105" y="13065560"/>
            <a:ext cx="395492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Slide Number"/>
          <p:cNvSpPr txBox="1"/>
          <p:nvPr>
            <p:ph type="sldNum" sz="quarter" idx="2"/>
          </p:nvPr>
        </p:nvSpPr>
        <p:spPr>
          <a:xfrm>
            <a:off x="23388105" y="13065560"/>
            <a:ext cx="395492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4" name="Line Brea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Breaks</a:t>
            </a:r>
          </a:p>
        </p:txBody>
      </p:sp>
      <p:sp>
        <p:nvSpPr>
          <p:cNvPr id="2375" name="Break: &lt;br&gt; &lt;/br&gt;…"/>
          <p:cNvSpPr txBox="1"/>
          <p:nvPr>
            <p:ph type="body" sz="half" idx="1"/>
          </p:nvPr>
        </p:nvSpPr>
        <p:spPr>
          <a:xfrm>
            <a:off x="2228055" y="3284249"/>
            <a:ext cx="12912329" cy="9233298"/>
          </a:xfrm>
          <a:prstGeom prst="rect">
            <a:avLst/>
          </a:prstGeom>
        </p:spPr>
        <p:txBody>
          <a:bodyPr lIns="17859" tIns="17859" rIns="17859" bIns="17859"/>
          <a:lstStyle/>
          <a:p>
            <a:pPr marL="351692" indent="-351692">
              <a:defRPr sz="4800"/>
            </a:pPr>
            <a:r>
              <a:t>Break: &lt;br&gt; &lt;/br&gt;</a:t>
            </a:r>
          </a:p>
          <a:p>
            <a:pPr marL="351692" indent="-351692">
              <a:spcBef>
                <a:spcPts val="4900"/>
              </a:spcBef>
              <a:defRPr sz="4800"/>
            </a:pPr>
            <a:r>
              <a:t>An Empty element: - sometimes shortened to:</a:t>
            </a:r>
          </a:p>
          <a:p>
            <a:pPr lvl="1" marL="801076" indent="-369276">
              <a:spcBef>
                <a:spcPts val="4900"/>
              </a:spcBef>
              <a:defRPr sz="4800"/>
            </a:pPr>
            <a:r>
              <a:t>&lt;br&gt;&lt;/br&gt;</a:t>
            </a:r>
          </a:p>
          <a:p>
            <a:pPr marL="351692" indent="-351692">
              <a:spcBef>
                <a:spcPts val="4900"/>
              </a:spcBef>
              <a:defRPr sz="4800"/>
            </a:pPr>
            <a:r>
              <a:t>or just</a:t>
            </a:r>
          </a:p>
          <a:p>
            <a:pPr lvl="1" marL="801076" indent="-369276">
              <a:spcBef>
                <a:spcPts val="4900"/>
              </a:spcBef>
              <a:defRPr sz="4800"/>
            </a:pPr>
            <a:r>
              <a:t>&lt;br&gt;</a:t>
            </a:r>
          </a:p>
          <a:p>
            <a:pPr marL="351692" indent="-351692">
              <a:spcBef>
                <a:spcPts val="4900"/>
              </a:spcBef>
              <a:defRPr sz="4800"/>
            </a:pPr>
            <a:r>
              <a:t>or </a:t>
            </a:r>
          </a:p>
          <a:p>
            <a:pPr lvl="1" marL="801076" indent="-369276">
              <a:spcBef>
                <a:spcPts val="4900"/>
              </a:spcBef>
              <a:defRPr sz="4800"/>
            </a:pPr>
            <a:r>
              <a:t>&lt;br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Slide Number"/>
          <p:cNvSpPr txBox="1"/>
          <p:nvPr>
            <p:ph type="sldNum" sz="quarter" idx="2"/>
          </p:nvPr>
        </p:nvSpPr>
        <p:spPr>
          <a:xfrm>
            <a:off x="23371184" y="13031717"/>
            <a:ext cx="395491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8" name="Block vs 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vs Inline Elements</a:t>
            </a:r>
          </a:p>
        </p:txBody>
      </p:sp>
      <p:sp>
        <p:nvSpPr>
          <p:cNvPr id="2379" name="Block elements are always displayed as if they have a line break before and after them…"/>
          <p:cNvSpPr txBox="1"/>
          <p:nvPr>
            <p:ph type="body" sz="half" idx="1"/>
          </p:nvPr>
        </p:nvSpPr>
        <p:spPr>
          <a:xfrm>
            <a:off x="2364365" y="3107531"/>
            <a:ext cx="9503192" cy="9233298"/>
          </a:xfrm>
          <a:prstGeom prst="rect">
            <a:avLst/>
          </a:prstGeom>
        </p:spPr>
        <p:txBody>
          <a:bodyPr/>
          <a:lstStyle/>
          <a:p>
            <a:pPr marL="369276" indent="-369276">
              <a:defRPr sz="5800"/>
            </a:pPr>
            <a:r>
              <a:t>Block elements are always displayed as if they have a line break before and after them </a:t>
            </a:r>
          </a:p>
          <a:p>
            <a:pPr marL="369276" indent="-369276">
              <a:defRPr sz="5800"/>
            </a:pPr>
            <a:r>
              <a:t>inline elements appear “in line” within the flow of the text in your page. </a:t>
            </a:r>
          </a:p>
        </p:txBody>
      </p:sp>
      <p:sp>
        <p:nvSpPr>
          <p:cNvPr id="2380" name="“Block elements stand on their own; inline elements go with the flow.”"/>
          <p:cNvSpPr txBox="1"/>
          <p:nvPr/>
        </p:nvSpPr>
        <p:spPr>
          <a:xfrm>
            <a:off x="14282211" y="4820049"/>
            <a:ext cx="8430189" cy="33415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>
            <a:lvl1pPr>
              <a:defRPr sz="4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“Block elements stand on their own; inline elements go with the flow.”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Slide Number"/>
          <p:cNvSpPr txBox="1"/>
          <p:nvPr>
            <p:ph type="sldNum" sz="quarter" idx="2"/>
          </p:nvPr>
        </p:nvSpPr>
        <p:spPr>
          <a:xfrm>
            <a:off x="23371184" y="13031717"/>
            <a:ext cx="395491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7109" y="4426893"/>
            <a:ext cx="8286751" cy="6503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4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5156" y="4536281"/>
            <a:ext cx="8677425" cy="7733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85" name="Block - h1, h2, p, blockquote"/>
          <p:cNvSpPr txBox="1"/>
          <p:nvPr>
            <p:ph type="body" sz="half" idx="1"/>
          </p:nvPr>
        </p:nvSpPr>
        <p:spPr>
          <a:xfrm>
            <a:off x="3315890" y="3232546"/>
            <a:ext cx="8893970" cy="9858376"/>
          </a:xfrm>
          <a:prstGeom prst="rect">
            <a:avLst/>
          </a:prstGeom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/>
            <a:r>
              <a:t>Block - h1, h2, p, blockquote</a:t>
            </a:r>
          </a:p>
        </p:txBody>
      </p:sp>
      <p:sp>
        <p:nvSpPr>
          <p:cNvPr id="2386" name="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grpSp>
        <p:nvGrpSpPr>
          <p:cNvPr id="2389" name="Group"/>
          <p:cNvGrpSpPr/>
          <p:nvPr/>
        </p:nvGrpSpPr>
        <p:grpSpPr>
          <a:xfrm>
            <a:off x="12549187" y="3178968"/>
            <a:ext cx="8465345" cy="9858376"/>
            <a:chOff x="0" y="0"/>
            <a:chExt cx="8465343" cy="9858375"/>
          </a:xfrm>
        </p:grpSpPr>
        <p:sp>
          <p:nvSpPr>
            <p:cNvPr id="2387" name="Rectangle"/>
            <p:cNvSpPr/>
            <p:nvPr/>
          </p:nvSpPr>
          <p:spPr>
            <a:xfrm>
              <a:off x="0" y="0"/>
              <a:ext cx="8465344" cy="985837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4293" tIns="64293" rIns="64293" bIns="64293" numCol="1" anchor="t">
              <a:noAutofit/>
            </a:bodyPr>
            <a:lstStyle/>
            <a:p>
              <a:pPr algn="l">
                <a:spcBef>
                  <a:spcPts val="6700"/>
                </a:spcBef>
                <a:defRPr>
                  <a:latin typeface="+mj-lt"/>
                  <a:ea typeface="+mj-ea"/>
                  <a:cs typeface="+mj-cs"/>
                  <a:sym typeface="Helvetica Neue Light"/>
                </a:defRPr>
              </a:pPr>
            </a:p>
          </p:txBody>
        </p:sp>
        <p:sp>
          <p:nvSpPr>
            <p:cNvPr id="2388" name="Inline - a, em, q"/>
            <p:cNvSpPr txBox="1"/>
            <p:nvPr/>
          </p:nvSpPr>
          <p:spPr>
            <a:xfrm>
              <a:off x="0" y="0"/>
              <a:ext cx="8465344" cy="533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369276" indent="-369276" algn="l">
                <a:spcBef>
                  <a:spcPts val="6700"/>
                </a:spcBef>
                <a:buSzPct val="100000"/>
                <a:buFont typeface="Helvetica Neue"/>
                <a:buChar char="•"/>
                <a:defRPr sz="3600"/>
              </a:lvl1pPr>
            </a:lstStyle>
            <a:p>
              <a:pPr/>
              <a:r>
                <a:t>Inline - a, em, q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1" name="Screenshot 2022-01-27 at 08.33.04.png" descr="Screenshot 2022-01-27 at 08.3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463" y="297144"/>
            <a:ext cx="15965425" cy="13121712"/>
          </a:xfrm>
          <a:prstGeom prst="rect">
            <a:avLst/>
          </a:prstGeom>
          <a:ln w="12700">
            <a:miter lim="400000"/>
          </a:ln>
        </p:spPr>
      </p:pic>
      <p:sp>
        <p:nvSpPr>
          <p:cNvPr id="2392" name="Steps…"/>
          <p:cNvSpPr txBox="1"/>
          <p:nvPr>
            <p:ph type="body" sz="quarter" idx="1"/>
          </p:nvPr>
        </p:nvSpPr>
        <p:spPr>
          <a:xfrm>
            <a:off x="1468262" y="4626781"/>
            <a:ext cx="5425634" cy="3383098"/>
          </a:xfrm>
          <a:prstGeom prst="rect">
            <a:avLst/>
          </a:prstGeom>
          <a:solidFill>
            <a:schemeClr val="accent3">
              <a:lumOff val="44000"/>
            </a:schemeClr>
          </a:solidFill>
        </p:spPr>
        <p:txBody>
          <a:bodyPr/>
          <a:lstStyle/>
          <a:p>
            <a:pPr marL="0" indent="0">
              <a:buClrTx/>
              <a:buSzTx/>
              <a:buFontTx/>
              <a:buNone/>
              <a:defRPr sz="4800"/>
            </a:pPr>
            <a:r>
              <a:t>Steps</a:t>
            </a:r>
          </a:p>
          <a:p>
            <a:pPr marL="0" indent="0">
              <a:buClrTx/>
              <a:buSzTx/>
              <a:buFontTx/>
              <a:buNone/>
              <a:defRPr sz="4800"/>
            </a:pPr>
            <a:r>
              <a:t>Instructions for each step</a:t>
            </a:r>
          </a:p>
        </p:txBody>
      </p:sp>
      <p:sp>
        <p:nvSpPr>
          <p:cNvPr id="2393" name="Slide Number"/>
          <p:cNvSpPr txBox="1"/>
          <p:nvPr>
            <p:ph type="sldNum" sz="quarter" idx="2"/>
          </p:nvPr>
        </p:nvSpPr>
        <p:spPr>
          <a:xfrm>
            <a:off x="23388105" y="13065560"/>
            <a:ext cx="395492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4" name="Labs"/>
          <p:cNvSpPr txBox="1"/>
          <p:nvPr>
            <p:ph type="title"/>
          </p:nvPr>
        </p:nvSpPr>
        <p:spPr>
          <a:xfrm>
            <a:off x="2264486" y="424571"/>
            <a:ext cx="2077927" cy="1964533"/>
          </a:xfrm>
          <a:prstGeom prst="rect">
            <a:avLst/>
          </a:prstGeom>
        </p:spPr>
        <p:txBody>
          <a:bodyPr/>
          <a:lstStyle/>
          <a:p>
            <a:pPr/>
            <a:r>
              <a:t>Labs</a:t>
            </a:r>
          </a:p>
        </p:txBody>
      </p:sp>
      <p:sp>
        <p:nvSpPr>
          <p:cNvPr id="2395" name="Line"/>
          <p:cNvSpPr/>
          <p:nvPr/>
        </p:nvSpPr>
        <p:spPr>
          <a:xfrm flipV="1">
            <a:off x="5307006" y="4326662"/>
            <a:ext cx="2491985" cy="55430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64293" tIns="64293" rIns="64293" bIns="64293"/>
          <a:lstStyle/>
          <a:p>
            <a:pPr/>
          </a:p>
        </p:txBody>
      </p:sp>
      <p:sp>
        <p:nvSpPr>
          <p:cNvPr id="2396" name="Line"/>
          <p:cNvSpPr/>
          <p:nvPr/>
        </p:nvSpPr>
        <p:spPr>
          <a:xfrm flipV="1">
            <a:off x="6366900" y="7353623"/>
            <a:ext cx="4836575" cy="46499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64293" tIns="64293" rIns="64293" bIns="64293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Typical Lab Step:…"/>
          <p:cNvSpPr txBox="1"/>
          <p:nvPr>
            <p:ph type="body" sz="quarter" idx="1"/>
          </p:nvPr>
        </p:nvSpPr>
        <p:spPr>
          <a:xfrm>
            <a:off x="976629" y="3425819"/>
            <a:ext cx="6366242" cy="858322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300"/>
            </a:pPr>
            <a:r>
              <a:t>Typical Lab Step:</a:t>
            </a:r>
          </a:p>
          <a:p>
            <a:pPr marL="360947" indent="-360947">
              <a:spcBef>
                <a:spcPts val="0"/>
              </a:spcBef>
              <a:buClrTx/>
              <a:buFontTx/>
              <a:defRPr sz="4300"/>
            </a:pPr>
          </a:p>
          <a:p>
            <a:pPr marL="360947" indent="-360947">
              <a:spcBef>
                <a:spcPts val="0"/>
              </a:spcBef>
              <a:buClrTx/>
              <a:buFontTx/>
              <a:defRPr sz="4300"/>
            </a:pPr>
            <a:r>
              <a:t>Screen shots to show outcome</a:t>
            </a:r>
          </a:p>
          <a:p>
            <a:pPr marL="360947" indent="-360947">
              <a:spcBef>
                <a:spcPts val="0"/>
              </a:spcBef>
              <a:buClrTx/>
              <a:buFontTx/>
              <a:defRPr sz="4300"/>
            </a:pPr>
            <a:r>
              <a:t>Some html to type</a:t>
            </a:r>
          </a:p>
          <a:p>
            <a:pPr marL="360947" indent="-360947">
              <a:spcBef>
                <a:spcPts val="0"/>
              </a:spcBef>
              <a:buClrTx/>
              <a:buFontTx/>
              <a:defRPr sz="4300"/>
            </a:pPr>
            <a:r>
              <a:t>More screen shots to show expected outcome</a:t>
            </a:r>
          </a:p>
          <a:p>
            <a:pPr marL="360947" indent="-360947">
              <a:spcBef>
                <a:spcPts val="0"/>
              </a:spcBef>
              <a:buClrTx/>
              <a:buFontTx/>
              <a:defRPr sz="4300"/>
            </a:pPr>
            <a:r>
              <a:t>Reflect as you go along</a:t>
            </a:r>
          </a:p>
        </p:txBody>
      </p:sp>
      <p:sp>
        <p:nvSpPr>
          <p:cNvPr id="2399" name="Slide Number"/>
          <p:cNvSpPr txBox="1"/>
          <p:nvPr>
            <p:ph type="sldNum" sz="quarter" idx="2"/>
          </p:nvPr>
        </p:nvSpPr>
        <p:spPr>
          <a:xfrm>
            <a:off x="23388105" y="13065560"/>
            <a:ext cx="395492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0" name="Screenshot 2022-01-27 at 08.34.12.png" descr="Screenshot 2022-01-27 at 08.34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96" y="0"/>
            <a:ext cx="1668851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Exerc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  <p:sp>
        <p:nvSpPr>
          <p:cNvPr id="2403" name="To assist on reflection and independent learning.…"/>
          <p:cNvSpPr txBox="1"/>
          <p:nvPr>
            <p:ph type="body" sz="half" idx="1"/>
          </p:nvPr>
        </p:nvSpPr>
        <p:spPr>
          <a:xfrm>
            <a:off x="347700" y="3272706"/>
            <a:ext cx="7474392" cy="9233298"/>
          </a:xfrm>
          <a:prstGeom prst="rect">
            <a:avLst/>
          </a:prstGeom>
        </p:spPr>
        <p:txBody>
          <a:bodyPr/>
          <a:lstStyle/>
          <a:p>
            <a:pPr/>
            <a:r>
              <a:t>To assist on reflection and independent learning.</a:t>
            </a:r>
          </a:p>
          <a:p>
            <a:pPr/>
            <a:r>
              <a:t>Not essential you attempt all of them (yet)</a:t>
            </a:r>
          </a:p>
          <a:p>
            <a:pPr/>
            <a:r>
              <a:t>Select a few that interest you or that you have time to work on</a:t>
            </a:r>
          </a:p>
        </p:txBody>
      </p:sp>
      <p:sp>
        <p:nvSpPr>
          <p:cNvPr id="2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5" name="Screenshot 2022-01-27 at 08.34.54.png" descr="Screenshot 2022-01-27 at 08.34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189" y="-1"/>
            <a:ext cx="1668850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8" name="Screenshot 2021-01-19 at 14.23.44.png" descr="Screenshot 2021-01-19 at 14.2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8793" y="690177"/>
            <a:ext cx="8306415" cy="1233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lide Number"/>
          <p:cNvSpPr txBox="1"/>
          <p:nvPr>
            <p:ph type="sldNum" sz="quarter" idx="2"/>
          </p:nvPr>
        </p:nvSpPr>
        <p:spPr>
          <a:xfrm>
            <a:off x="23515207" y="13065560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1" name="Some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Key Concepts</a:t>
            </a:r>
          </a:p>
        </p:txBody>
      </p:sp>
      <p:sp>
        <p:nvSpPr>
          <p:cNvPr id="2312" name="Nesting of elements - specifically correct and incorrect nesting.…"/>
          <p:cNvSpPr txBox="1"/>
          <p:nvPr>
            <p:ph type="body" idx="1"/>
          </p:nvPr>
        </p:nvSpPr>
        <p:spPr>
          <a:xfrm>
            <a:off x="2097943" y="3251344"/>
            <a:ext cx="14449119" cy="9769079"/>
          </a:xfrm>
          <a:prstGeom prst="rect">
            <a:avLst/>
          </a:prstGeom>
        </p:spPr>
        <p:txBody>
          <a:bodyPr/>
          <a:lstStyle/>
          <a:p>
            <a:pPr marL="369276" indent="-369276">
              <a:defRPr sz="5000"/>
            </a:pPr>
            <a:r>
              <a:rPr b="1" i="1"/>
              <a:t>N</a:t>
            </a:r>
            <a:r>
              <a:rPr b="1" i="1"/>
              <a:t>esting</a:t>
            </a:r>
            <a:r>
              <a:t> of elements - specifically correct and incorrect nesting.</a:t>
            </a:r>
          </a:p>
          <a:p>
            <a:pPr marL="369276" indent="-369276">
              <a:defRPr sz="5000"/>
            </a:pPr>
            <a:r>
              <a:rPr b="1" i="1"/>
              <a:t>block</a:t>
            </a:r>
            <a:r>
              <a:t> and </a:t>
            </a:r>
            <a:r>
              <a:rPr b="1" i="1"/>
              <a:t>inline</a:t>
            </a:r>
            <a:r>
              <a:t> elements</a:t>
            </a:r>
          </a:p>
        </p:txBody>
      </p:sp>
      <p:pic>
        <p:nvPicPr>
          <p:cNvPr id="2313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0572" y="4458352"/>
            <a:ext cx="5506456" cy="5783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lide Number"/>
          <p:cNvSpPr txBox="1"/>
          <p:nvPr>
            <p:ph type="sldNum" sz="quarter" idx="2"/>
          </p:nvPr>
        </p:nvSpPr>
        <p:spPr>
          <a:xfrm>
            <a:off x="23515207" y="13065560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17" name="Nesting…"/>
          <p:cNvSpPr txBox="1"/>
          <p:nvPr>
            <p:ph type="body" idx="1"/>
          </p:nvPr>
        </p:nvSpPr>
        <p:spPr>
          <a:xfrm>
            <a:off x="2142592" y="3335910"/>
            <a:ext cx="15197110" cy="9340578"/>
          </a:xfrm>
          <a:prstGeom prst="rect">
            <a:avLst/>
          </a:prstGeom>
        </p:spPr>
        <p:txBody>
          <a:bodyPr/>
          <a:lstStyle/>
          <a:p>
            <a:pPr marL="369276" indent="-369276">
              <a:spcBef>
                <a:spcPts val="3600"/>
              </a:spcBef>
              <a:defRPr sz="5400"/>
            </a:pPr>
            <a:r>
              <a:t>Nesting</a:t>
            </a:r>
          </a:p>
          <a:p>
            <a:pPr marL="369276" indent="-369276">
              <a:spcBef>
                <a:spcPts val="3600"/>
              </a:spcBef>
              <a:defRPr sz="5400"/>
            </a:pPr>
            <a:r>
              <a:t>Line break, Block &amp; Inline Elements</a:t>
            </a:r>
          </a:p>
        </p:txBody>
      </p:sp>
      <p:sp>
        <p:nvSpPr>
          <p:cNvPr id="2318" name="Rounded Rectangle"/>
          <p:cNvSpPr/>
          <p:nvPr/>
        </p:nvSpPr>
        <p:spPr>
          <a:xfrm>
            <a:off x="1886333" y="3275019"/>
            <a:ext cx="13886626" cy="1270001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64293" tIns="64293" rIns="64293" bIns="64293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lide Number"/>
          <p:cNvSpPr txBox="1"/>
          <p:nvPr>
            <p:ph type="sldNum" sz="quarter" idx="2"/>
          </p:nvPr>
        </p:nvSpPr>
        <p:spPr>
          <a:xfrm>
            <a:off x="23498285" y="13031717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1" name="N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</a:t>
            </a:r>
          </a:p>
        </p:txBody>
      </p:sp>
      <p:sp>
        <p:nvSpPr>
          <p:cNvPr id="2322" name="When we put one element inside another element, we call that nesting.…"/>
          <p:cNvSpPr txBox="1"/>
          <p:nvPr>
            <p:ph type="body" idx="1"/>
          </p:nvPr>
        </p:nvSpPr>
        <p:spPr>
          <a:xfrm>
            <a:off x="2444774" y="3107531"/>
            <a:ext cx="19283726" cy="7080026"/>
          </a:xfrm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t>When we put one element inside another element, we call that nesting. </a:t>
            </a:r>
          </a:p>
          <a:p>
            <a:pPr>
              <a:spcBef>
                <a:spcPts val="4500"/>
              </a:spcBef>
              <a:defRPr sz="4100"/>
            </a:pPr>
            <a:r>
              <a:t>We say, the &lt;p&gt;element is nested inside the &lt;body&gt;element.</a:t>
            </a:r>
          </a:p>
          <a:p>
            <a:pPr>
              <a:spcBef>
                <a:spcPts val="4500"/>
              </a:spcBef>
              <a:defRPr sz="4100"/>
            </a:pPr>
            <a:r>
              <a:t>We put a &lt;body&gt;element inside an &lt;html&gt;element, a &lt;p&gt;element inside a &lt;body&gt;element etc. </a:t>
            </a:r>
          </a:p>
        </p:txBody>
      </p:sp>
      <p:pic>
        <p:nvPicPr>
          <p:cNvPr id="2323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0235" y="7750288"/>
            <a:ext cx="6250782" cy="5886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4" name="image10.png" descr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066" y="7638309"/>
            <a:ext cx="6750845" cy="5447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Slide Number"/>
          <p:cNvSpPr txBox="1"/>
          <p:nvPr>
            <p:ph type="sldNum" sz="quarter" idx="2"/>
          </p:nvPr>
        </p:nvSpPr>
        <p:spPr>
          <a:xfrm>
            <a:off x="23498285" y="13031717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1" name="Group"/>
          <p:cNvGrpSpPr/>
          <p:nvPr/>
        </p:nvGrpSpPr>
        <p:grpSpPr>
          <a:xfrm>
            <a:off x="11263312" y="11751468"/>
            <a:ext cx="9536907" cy="875111"/>
            <a:chOff x="0" y="0"/>
            <a:chExt cx="9536906" cy="875109"/>
          </a:xfrm>
        </p:grpSpPr>
        <p:grpSp>
          <p:nvGrpSpPr>
            <p:cNvPr id="2329" name="Group"/>
            <p:cNvGrpSpPr/>
            <p:nvPr/>
          </p:nvGrpSpPr>
          <p:grpSpPr>
            <a:xfrm>
              <a:off x="196453" y="196453"/>
              <a:ext cx="9161860" cy="535782"/>
              <a:chOff x="0" y="0"/>
              <a:chExt cx="9161859" cy="535781"/>
            </a:xfrm>
          </p:grpSpPr>
          <p:sp>
            <p:nvSpPr>
              <p:cNvPr id="2327" name="Rectangle"/>
              <p:cNvSpPr/>
              <p:nvPr/>
            </p:nvSpPr>
            <p:spPr>
              <a:xfrm>
                <a:off x="0" y="0"/>
                <a:ext cx="9161860" cy="535782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4293" tIns="64293" rIns="64293" bIns="64293" numCol="1" anchor="b">
                <a:noAutofit/>
              </a:bodyPr>
              <a:lstStyle/>
              <a:p>
                <a:pPr algn="l">
                  <a:defRPr>
                    <a:latin typeface="+mj-lt"/>
                    <a:ea typeface="+mj-ea"/>
                    <a:cs typeface="+mj-cs"/>
                    <a:sym typeface="Helvetica Neue Light"/>
                  </a:defRPr>
                </a:pPr>
              </a:p>
            </p:txBody>
          </p:sp>
          <p:sp>
            <p:nvSpPr>
              <p:cNvPr id="2328" name="Text"/>
              <p:cNvSpPr txBox="1"/>
              <p:nvPr/>
            </p:nvSpPr>
            <p:spPr>
              <a:xfrm>
                <a:off x="0" y="178110"/>
                <a:ext cx="9161860" cy="357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l">
                  <a:defRPr sz="2200"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Text</a:t>
                </a:r>
              </a:p>
            </p:txBody>
          </p:sp>
        </p:grpSp>
        <p:pic>
          <p:nvPicPr>
            <p:cNvPr id="2330" name="image11.png" descr="image1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36907" cy="875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2" name="Nesting - Tree Structure"/>
          <p:cNvSpPr txBox="1"/>
          <p:nvPr>
            <p:ph type="title"/>
          </p:nvPr>
        </p:nvSpPr>
        <p:spPr>
          <a:xfrm>
            <a:off x="10977562" y="-270828"/>
            <a:ext cx="10108407" cy="1964532"/>
          </a:xfrm>
          <a:prstGeom prst="rect">
            <a:avLst/>
          </a:prstGeom>
        </p:spPr>
        <p:txBody>
          <a:bodyPr/>
          <a:lstStyle/>
          <a:p>
            <a:pPr/>
            <a:r>
              <a:t>Nesting - Tree Structure</a:t>
            </a:r>
          </a:p>
        </p:txBody>
      </p:sp>
      <p:pic>
        <p:nvPicPr>
          <p:cNvPr id="2333" name="image12.png" descr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0059" y="2421289"/>
            <a:ext cx="18654627" cy="1163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4" name="image13.png" descr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085" y="67686"/>
            <a:ext cx="6027541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5" name="Rectangle"/>
          <p:cNvSpPr/>
          <p:nvPr/>
        </p:nvSpPr>
        <p:spPr>
          <a:xfrm>
            <a:off x="13490148" y="2216272"/>
            <a:ext cx="8397406" cy="375047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64293" tIns="64293" rIns="64293" bIns="64293"/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Slide Number"/>
          <p:cNvSpPr txBox="1"/>
          <p:nvPr>
            <p:ph type="sldNum" sz="quarter" idx="2"/>
          </p:nvPr>
        </p:nvSpPr>
        <p:spPr>
          <a:xfrm>
            <a:off x="23498285" y="13031717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0" name="Group"/>
          <p:cNvGrpSpPr/>
          <p:nvPr/>
        </p:nvGrpSpPr>
        <p:grpSpPr>
          <a:xfrm>
            <a:off x="5673328" y="3518296"/>
            <a:ext cx="11965782" cy="714376"/>
            <a:chOff x="0" y="0"/>
            <a:chExt cx="11965781" cy="714375"/>
          </a:xfrm>
        </p:grpSpPr>
        <p:sp>
          <p:nvSpPr>
            <p:cNvPr id="2338" name="Rectangle"/>
            <p:cNvSpPr/>
            <p:nvPr/>
          </p:nvSpPr>
          <p:spPr>
            <a:xfrm>
              <a:off x="0" y="0"/>
              <a:ext cx="11965782" cy="714375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64293" tIns="64293" rIns="64293" bIns="64293" numCol="1" anchor="b">
              <a:noAutofit/>
            </a:bodyPr>
            <a:lstStyle/>
            <a:p>
              <a:pPr algn="l">
                <a:defRPr>
                  <a:latin typeface="+mj-lt"/>
                  <a:ea typeface="+mj-ea"/>
                  <a:cs typeface="+mj-cs"/>
                  <a:sym typeface="Helvetica Neue Light"/>
                </a:defRPr>
              </a:pPr>
            </a:p>
          </p:txBody>
        </p:sp>
        <p:sp>
          <p:nvSpPr>
            <p:cNvPr id="2339" name="&lt;p&gt;I’m so going to blog &lt;em&gt;this&lt;/em&gt;&lt;/p&gt;"/>
            <p:cNvSpPr txBox="1"/>
            <p:nvPr/>
          </p:nvSpPr>
          <p:spPr>
            <a:xfrm>
              <a:off x="0" y="202207"/>
              <a:ext cx="11965782" cy="512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l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&lt;p&gt;I’m so going to blog &lt;em&gt;this&lt;/em&gt;&lt;/p&gt; </a:t>
              </a:r>
            </a:p>
          </p:txBody>
        </p:sp>
      </p:grpSp>
      <p:sp>
        <p:nvSpPr>
          <p:cNvPr id="2341" name="Nesting can be Incorrec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can be Incorrect!</a:t>
            </a:r>
          </a:p>
        </p:txBody>
      </p:sp>
      <p:pic>
        <p:nvPicPr>
          <p:cNvPr id="2342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7765" y="4464843"/>
            <a:ext cx="3196829" cy="3250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15.png" descr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5515" y="5089921"/>
            <a:ext cx="4232673" cy="2000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Rectangle"/>
          <p:cNvSpPr/>
          <p:nvPr/>
        </p:nvSpPr>
        <p:spPr>
          <a:xfrm>
            <a:off x="5101828" y="2964656"/>
            <a:ext cx="13269516" cy="4732735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</a:p>
        </p:txBody>
      </p:sp>
      <p:sp>
        <p:nvSpPr>
          <p:cNvPr id="2345" name="Good"/>
          <p:cNvSpPr txBox="1"/>
          <p:nvPr/>
        </p:nvSpPr>
        <p:spPr>
          <a:xfrm>
            <a:off x="18649848" y="4775929"/>
            <a:ext cx="1800429" cy="867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Good</a:t>
            </a:r>
          </a:p>
        </p:txBody>
      </p:sp>
      <p:grpSp>
        <p:nvGrpSpPr>
          <p:cNvPr id="2350" name="Group"/>
          <p:cNvGrpSpPr/>
          <p:nvPr/>
        </p:nvGrpSpPr>
        <p:grpSpPr>
          <a:xfrm>
            <a:off x="5494734" y="8608218"/>
            <a:ext cx="12340829" cy="1053704"/>
            <a:chOff x="0" y="0"/>
            <a:chExt cx="12340828" cy="1053703"/>
          </a:xfrm>
        </p:grpSpPr>
        <p:grpSp>
          <p:nvGrpSpPr>
            <p:cNvPr id="2348" name="Group"/>
            <p:cNvGrpSpPr/>
            <p:nvPr/>
          </p:nvGrpSpPr>
          <p:grpSpPr>
            <a:xfrm>
              <a:off x="196453" y="196453"/>
              <a:ext cx="11965782" cy="714376"/>
              <a:chOff x="0" y="0"/>
              <a:chExt cx="11965781" cy="714375"/>
            </a:xfrm>
          </p:grpSpPr>
          <p:sp>
            <p:nvSpPr>
              <p:cNvPr id="2346" name="Rectangle"/>
              <p:cNvSpPr/>
              <p:nvPr/>
            </p:nvSpPr>
            <p:spPr>
              <a:xfrm>
                <a:off x="0" y="0"/>
                <a:ext cx="11965782" cy="714375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4293" tIns="64293" rIns="64293" bIns="64293" numCol="1" anchor="b">
                <a:noAutofit/>
              </a:bodyPr>
              <a:lstStyle/>
              <a:p>
                <a:pPr algn="l">
                  <a:defRPr>
                    <a:latin typeface="+mj-lt"/>
                    <a:ea typeface="+mj-ea"/>
                    <a:cs typeface="+mj-cs"/>
                    <a:sym typeface="Helvetica Neue Light"/>
                  </a:defRPr>
                </a:pPr>
              </a:p>
            </p:txBody>
          </p:sp>
          <p:sp>
            <p:nvSpPr>
              <p:cNvPr id="2347" name="&lt;p&gt;I’m so going to blog &lt;em&gt;this&lt;/p&gt;&lt;/em&gt;"/>
              <p:cNvSpPr txBox="1"/>
              <p:nvPr/>
            </p:nvSpPr>
            <p:spPr>
              <a:xfrm>
                <a:off x="0" y="202207"/>
                <a:ext cx="11965782" cy="512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l">
                  <a:defRPr sz="3200"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&lt;p&gt;I’m so going to blog &lt;em&gt;this&lt;/p&gt;&lt;/em&gt;</a:t>
                </a:r>
              </a:p>
            </p:txBody>
          </p:sp>
        </p:grpSp>
        <p:pic>
          <p:nvPicPr>
            <p:cNvPr id="2349" name="image16.png" descr="image1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340829" cy="1053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51" name="Rectangle"/>
          <p:cNvSpPr/>
          <p:nvPr/>
        </p:nvSpPr>
        <p:spPr>
          <a:xfrm>
            <a:off x="5119687" y="8251031"/>
            <a:ext cx="13269517" cy="4732735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  <p:txBody>
          <a:bodyPr lIns="64293" tIns="64293" rIns="64293" bIns="64293"/>
          <a:lstStyle/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</a:p>
        </p:txBody>
      </p:sp>
      <p:sp>
        <p:nvSpPr>
          <p:cNvPr id="2352" name="Bad"/>
          <p:cNvSpPr txBox="1"/>
          <p:nvPr/>
        </p:nvSpPr>
        <p:spPr>
          <a:xfrm>
            <a:off x="18913363" y="10062304"/>
            <a:ext cx="1309117" cy="867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Bad</a:t>
            </a:r>
          </a:p>
        </p:txBody>
      </p:sp>
      <p:pic>
        <p:nvPicPr>
          <p:cNvPr id="2353" name="image17.png" descr="image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6953" y="10179843"/>
            <a:ext cx="4107657" cy="2035970"/>
          </a:xfrm>
          <a:prstGeom prst="rect">
            <a:avLst/>
          </a:prstGeom>
          <a:ln w="12700">
            <a:miter lim="400000"/>
          </a:ln>
        </p:spPr>
      </p:pic>
      <p:sp>
        <p:nvSpPr>
          <p:cNvPr id="2354" name="?"/>
          <p:cNvSpPr txBox="1"/>
          <p:nvPr/>
        </p:nvSpPr>
        <p:spPr>
          <a:xfrm>
            <a:off x="8290982" y="10740960"/>
            <a:ext cx="408255" cy="867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lide Number"/>
          <p:cNvSpPr txBox="1"/>
          <p:nvPr>
            <p:ph type="sldNum" sz="quarter" idx="2"/>
          </p:nvPr>
        </p:nvSpPr>
        <p:spPr>
          <a:xfrm>
            <a:off x="23515207" y="13065560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58" name="Nesting…"/>
          <p:cNvSpPr txBox="1"/>
          <p:nvPr>
            <p:ph type="body" idx="1"/>
          </p:nvPr>
        </p:nvSpPr>
        <p:spPr>
          <a:xfrm>
            <a:off x="2142592" y="3335910"/>
            <a:ext cx="15197110" cy="9340578"/>
          </a:xfrm>
          <a:prstGeom prst="rect">
            <a:avLst/>
          </a:prstGeom>
        </p:spPr>
        <p:txBody>
          <a:bodyPr/>
          <a:lstStyle/>
          <a:p>
            <a:pPr marL="369276" indent="-369276">
              <a:spcBef>
                <a:spcPts val="3600"/>
              </a:spcBef>
              <a:defRPr sz="5400"/>
            </a:pPr>
            <a:r>
              <a:t>Nesting</a:t>
            </a:r>
          </a:p>
          <a:p>
            <a:pPr marL="369276" indent="-369276">
              <a:spcBef>
                <a:spcPts val="3600"/>
              </a:spcBef>
              <a:defRPr sz="5400"/>
            </a:pPr>
            <a:r>
              <a:t>Line break, Block &amp; Inline Elements</a:t>
            </a:r>
          </a:p>
        </p:txBody>
      </p:sp>
      <p:sp>
        <p:nvSpPr>
          <p:cNvPr id="2359" name="Rounded Rectangle"/>
          <p:cNvSpPr/>
          <p:nvPr/>
        </p:nvSpPr>
        <p:spPr>
          <a:xfrm>
            <a:off x="1992190" y="4582273"/>
            <a:ext cx="13886626" cy="1270001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64293" tIns="64293" rIns="64293" bIns="64293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Line brea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breaks</a:t>
            </a:r>
          </a:p>
        </p:txBody>
      </p:sp>
      <p:sp>
        <p:nvSpPr>
          <p:cNvPr id="2362" name="Slide Number"/>
          <p:cNvSpPr txBox="1"/>
          <p:nvPr>
            <p:ph type="sldNum" sz="quarter" idx="2"/>
          </p:nvPr>
        </p:nvSpPr>
        <p:spPr>
          <a:xfrm>
            <a:off x="23515207" y="13065560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3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35" y="3432575"/>
            <a:ext cx="24384001" cy="8936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Line Brea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Breaks</a:t>
            </a:r>
          </a:p>
        </p:txBody>
      </p:sp>
      <p:sp>
        <p:nvSpPr>
          <p:cNvPr id="2366" name="Slide Number"/>
          <p:cNvSpPr txBox="1"/>
          <p:nvPr>
            <p:ph type="sldNum" sz="quarter" idx="2"/>
          </p:nvPr>
        </p:nvSpPr>
        <p:spPr>
          <a:xfrm>
            <a:off x="23515207" y="13065560"/>
            <a:ext cx="268390" cy="401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7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850" y="2620071"/>
            <a:ext cx="22080926" cy="8805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b Title">
  <a:themeElements>
    <a:clrScheme name="Lab 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b Title">
      <a:majorFont>
        <a:latin typeface="Helvetica Neue Light"/>
        <a:ea typeface="Helvetica Neue Light"/>
        <a:cs typeface="Helvetica Neue Light"/>
      </a:majorFont>
      <a:minorFont>
        <a:latin typeface="Helvetica"/>
        <a:ea typeface="Helvetica"/>
        <a:cs typeface="Helvetica"/>
      </a:minorFont>
    </a:fontScheme>
    <a:fmtScheme name="Lab 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3" tIns="64293" rIns="64293" bIns="64293" numCol="1" spcCol="38100" rtlCol="0" anchor="t" upright="0">
        <a:spAutoFit/>
      </a:bodyPr>
      <a:lstStyle>
        <a:defPPr marL="0" marR="0" indent="0" algn="ctr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